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30"/>
  </p:notesMasterIdLst>
  <p:sldIdLst>
    <p:sldId id="283" r:id="rId5"/>
    <p:sldId id="290" r:id="rId6"/>
    <p:sldId id="292" r:id="rId7"/>
    <p:sldId id="291" r:id="rId8"/>
    <p:sldId id="293" r:id="rId9"/>
    <p:sldId id="285" r:id="rId10"/>
    <p:sldId id="284" r:id="rId11"/>
    <p:sldId id="289" r:id="rId12"/>
    <p:sldId id="286" r:id="rId13"/>
    <p:sldId id="287" r:id="rId14"/>
    <p:sldId id="294" r:id="rId15"/>
    <p:sldId id="295" r:id="rId16"/>
    <p:sldId id="296" r:id="rId17"/>
    <p:sldId id="297" r:id="rId18"/>
    <p:sldId id="288" r:id="rId19"/>
    <p:sldId id="298" r:id="rId20"/>
    <p:sldId id="305" r:id="rId21"/>
    <p:sldId id="300" r:id="rId22"/>
    <p:sldId id="299" r:id="rId23"/>
    <p:sldId id="301" r:id="rId24"/>
    <p:sldId id="302" r:id="rId25"/>
    <p:sldId id="303" r:id="rId26"/>
    <p:sldId id="304" r:id="rId27"/>
    <p:sldId id="307" r:id="rId28"/>
    <p:sldId id="306" r:id="rId29"/>
  </p:sldIdLst>
  <p:sldSz cx="12192000" cy="6858000"/>
  <p:notesSz cx="6858000" cy="9144000"/>
  <p:embeddedFontLst>
    <p:embeddedFont>
      <p:font typeface="Arial Unicode MS" panose="020B060402020202020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sto MT" panose="02040603050505030304" pitchFamily="18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Ubisoft Sans" panose="020B0604020202020204" charset="0"/>
      <p:regular r:id="rId44"/>
      <p:bold r:id="rId45"/>
    </p:embeddedFont>
    <p:embeddedFont>
      <p:font typeface="Ubisoft Sans Bold" panose="020B0604020202020204" charset="0"/>
      <p:bold r:id="rId46"/>
    </p:embeddedFont>
    <p:embeddedFont>
      <p:font typeface="Wingdings 2" panose="05020102010507070707" pitchFamily="18" charset="2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O kursu" id="{6782AADC-A1F9-4081-909A-65ABEB21711C}">
          <p14:sldIdLst>
            <p14:sldId id="290"/>
            <p14:sldId id="292"/>
            <p14:sldId id="291"/>
          </p14:sldIdLst>
        </p14:section>
        <p14:section name="Uvod u gamedev" id="{126E99EB-18D5-4E43-8780-16411D6D88CB}">
          <p14:sldIdLst>
            <p14:sldId id="293"/>
            <p14:sldId id="285"/>
            <p14:sldId id="284"/>
            <p14:sldId id="289"/>
            <p14:sldId id="286"/>
            <p14:sldId id="287"/>
            <p14:sldId id="294"/>
            <p14:sldId id="295"/>
            <p14:sldId id="296"/>
            <p14:sldId id="297"/>
            <p14:sldId id="288"/>
            <p14:sldId id="298"/>
          </p14:sldIdLst>
        </p14:section>
        <p14:section name="Windows" id="{E5C66627-B1C8-4984-9F31-4A01D8910CB5}">
          <p14:sldIdLst>
            <p14:sldId id="305"/>
            <p14:sldId id="300"/>
            <p14:sldId id="299"/>
            <p14:sldId id="301"/>
            <p14:sldId id="302"/>
            <p14:sldId id="303"/>
            <p14:sldId id="304"/>
            <p14:sldId id="30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A005F-6ABD-48FF-B036-DB7EC7DE4A8E}" v="194" dt="2020-02-11T13:32:3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53287" autoAdjust="0"/>
  </p:normalViewPr>
  <p:slideViewPr>
    <p:cSldViewPr snapToGrid="0">
      <p:cViewPr varScale="1">
        <p:scale>
          <a:sx n="77" d="100"/>
          <a:sy n="77" d="100"/>
        </p:scale>
        <p:origin x="378" y="90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 Sobajic" userId="147b1a48-2d63-4975-b50f-e108bff9cf83" providerId="ADAL" clId="{D02A005F-6ABD-48FF-B036-DB7EC7DE4A8E}"/>
    <pc:docChg chg="undo custSel mod addSld delSld modSld sldOrd modMainMaster delSection modSection">
      <pc:chgData name="Nikola Sobajic" userId="147b1a48-2d63-4975-b50f-e108bff9cf83" providerId="ADAL" clId="{D02A005F-6ABD-48FF-B036-DB7EC7DE4A8E}" dt="2020-02-11T13:32:37.973" v="3020" actId="20577"/>
      <pc:docMkLst>
        <pc:docMk/>
      </pc:docMkLst>
      <pc:sldChg chg="addSp delSp modSp add ord modTransition">
        <pc:chgData name="Nikola Sobajic" userId="147b1a48-2d63-4975-b50f-e108bff9cf83" providerId="ADAL" clId="{D02A005F-6ABD-48FF-B036-DB7EC7DE4A8E}" dt="2020-02-02T12:30:21.756" v="1889" actId="403"/>
        <pc:sldMkLst>
          <pc:docMk/>
          <pc:sldMk cId="725638858" sldId="284"/>
        </pc:sldMkLst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2" creationId="{DD74D2CC-820F-4DA6-872F-11C83CAF1B25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3" creationId="{144DD5B5-33B8-40CD-A0DA-48DB8C03C401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4" creationId="{5369209C-6897-4CC6-B7DC-46ACB67250EC}"/>
          </ac:spMkLst>
        </pc:spChg>
        <pc:spChg chg="add mod">
          <ac:chgData name="Nikola Sobajic" userId="147b1a48-2d63-4975-b50f-e108bff9cf83" providerId="ADAL" clId="{D02A005F-6ABD-48FF-B036-DB7EC7DE4A8E}" dt="2020-02-02T11:56:40.404" v="1036" actId="2711"/>
          <ac:spMkLst>
            <pc:docMk/>
            <pc:sldMk cId="725638858" sldId="284"/>
            <ac:spMk id="5" creationId="{655E9AF7-3374-458A-AAC5-5A2E5AB586B0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6" creationId="{B4D75704-186A-4FC3-BEE4-B7DE883A2A95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7" creationId="{D5BE16ED-E44A-46A4-8967-3CC00B97CAF9}"/>
          </ac:spMkLst>
        </pc:spChg>
      </pc:sldChg>
      <pc:sldChg chg="addSp delSp modSp add mod ord setBg">
        <pc:chgData name="Nikola Sobajic" userId="147b1a48-2d63-4975-b50f-e108bff9cf83" providerId="ADAL" clId="{D02A005F-6ABD-48FF-B036-DB7EC7DE4A8E}" dt="2020-02-02T12:30:06" v="1871" actId="20577"/>
        <pc:sldMkLst>
          <pc:docMk/>
          <pc:sldMk cId="4263244402" sldId="285"/>
        </pc:sldMkLst>
        <pc:spChg chg="mod">
          <ac:chgData name="Nikola Sobajic" userId="147b1a48-2d63-4975-b50f-e108bff9cf83" providerId="ADAL" clId="{D02A005F-6ABD-48FF-B036-DB7EC7DE4A8E}" dt="2020-02-02T12:30:06" v="1871" actId="20577"/>
          <ac:spMkLst>
            <pc:docMk/>
            <pc:sldMk cId="4263244402" sldId="285"/>
            <ac:spMk id="2" creationId="{E09F04CA-A954-426E-963C-7B81617C9C9C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3" creationId="{D5CC83A5-902E-4465-BF19-A9211A28E180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4" creationId="{A404FD16-F042-4C5D-9D31-D27E8875A309}"/>
          </ac:spMkLst>
        </pc:spChg>
        <pc:spChg chg="add del mo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5" creationId="{7B2A640A-AA3D-437A-9ECD-0004AE3BBD86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0" creationId="{AC224410-FF86-4FBB-A05E-61232D4B1368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2" creationId="{F3BDD110-869E-4A8C-9250-C7AE5C840842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7" creationId="{AC224410-FF86-4FBB-A05E-61232D4B1368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26" creationId="{F3BDD110-869E-4A8C-9250-C7AE5C840842}"/>
          </ac:spMkLst>
        </pc:spChg>
        <pc:spChg chg="add mod">
          <ac:chgData name="Nikola Sobajic" userId="147b1a48-2d63-4975-b50f-e108bff9cf83" providerId="ADAL" clId="{D02A005F-6ABD-48FF-B036-DB7EC7DE4A8E}" dt="2020-02-02T12:29:35.657" v="1838" actId="403"/>
          <ac:spMkLst>
            <pc:docMk/>
            <pc:sldMk cId="4263244402" sldId="285"/>
            <ac:spMk id="27" creationId="{7B2A640A-AA3D-437A-9ECD-0004AE3BBD86}"/>
          </ac:spMkLst>
        </pc:spChg>
        <pc:graphicFrameChg chg="add del">
          <ac:chgData name="Nikola Sobajic" userId="147b1a48-2d63-4975-b50f-e108bff9cf83" providerId="ADAL" clId="{D02A005F-6ABD-48FF-B036-DB7EC7DE4A8E}" dt="2020-02-02T12:15:01.552" v="1531" actId="26606"/>
          <ac:graphicFrameMkLst>
            <pc:docMk/>
            <pc:sldMk cId="4263244402" sldId="285"/>
            <ac:graphicFrameMk id="14" creationId="{59CD80E2-F1CE-4E81-B62B-FF6C01F91B80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3.730" v="1533" actId="26606"/>
          <ac:graphicFrameMkLst>
            <pc:docMk/>
            <pc:sldMk cId="4263244402" sldId="285"/>
            <ac:graphicFrameMk id="21" creationId="{D87297E9-B3E7-441C-969E-9FD03AD976FB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5.605" v="1535" actId="26606"/>
          <ac:graphicFrameMkLst>
            <pc:docMk/>
            <pc:sldMk cId="4263244402" sldId="285"/>
            <ac:graphicFrameMk id="24" creationId="{59CD80E2-F1CE-4E81-B62B-FF6C01F91B80}"/>
          </ac:graphicFrameMkLst>
        </pc:graphicFrameChg>
        <pc:picChg chg="add del">
          <ac:chgData name="Nikola Sobajic" userId="147b1a48-2d63-4975-b50f-e108bff9cf83" providerId="ADAL" clId="{D02A005F-6ABD-48FF-B036-DB7EC7DE4A8E}" dt="2020-02-02T12:15:01.552" v="1531" actId="26606"/>
          <ac:picMkLst>
            <pc:docMk/>
            <pc:sldMk cId="4263244402" sldId="285"/>
            <ac:picMk id="19" creationId="{2532A841-3876-4914-9400-39DC9FE5113D}"/>
          </ac:picMkLst>
        </pc:picChg>
        <pc:picChg chg="add del">
          <ac:chgData name="Nikola Sobajic" userId="147b1a48-2d63-4975-b50f-e108bff9cf83" providerId="ADAL" clId="{D02A005F-6ABD-48FF-B036-DB7EC7DE4A8E}" dt="2020-02-02T12:15:05.605" v="1535" actId="26606"/>
          <ac:picMkLst>
            <pc:docMk/>
            <pc:sldMk cId="4263244402" sldId="285"/>
            <ac:picMk id="23" creationId="{2532A841-3876-4914-9400-39DC9FE5113D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1T19:38:03.587" v="668" actId="1076"/>
        <pc:sldMkLst>
          <pc:docMk/>
          <pc:sldMk cId="3806748369" sldId="286"/>
        </pc:sldMkLst>
        <pc:spChg chg="mod">
          <ac:chgData name="Nikola Sobajic" userId="147b1a48-2d63-4975-b50f-e108bff9cf83" providerId="ADAL" clId="{D02A005F-6ABD-48FF-B036-DB7EC7DE4A8E}" dt="2020-02-01T19:10:31.693" v="536" actId="2711"/>
          <ac:spMkLst>
            <pc:docMk/>
            <pc:sldMk cId="3806748369" sldId="286"/>
            <ac:spMk id="2" creationId="{747C4802-CB4C-4479-9414-D6081527F828}"/>
          </ac:spMkLst>
        </pc:spChg>
        <pc:spChg chg="del">
          <ac:chgData name="Nikola Sobajic" userId="147b1a48-2d63-4975-b50f-e108bff9cf83" providerId="ADAL" clId="{D02A005F-6ABD-48FF-B036-DB7EC7DE4A8E}" dt="2020-02-01T19:10:18.068" v="513"/>
          <ac:spMkLst>
            <pc:docMk/>
            <pc:sldMk cId="3806748369" sldId="286"/>
            <ac:spMk id="3" creationId="{DCBFB62F-93F9-4C7C-AB0C-3B55D710C73E}"/>
          </ac:spMkLst>
        </pc:spChg>
        <pc:spChg chg="add del mod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9" creationId="{C59BDD1A-C51F-44CC-BE16-F289A9FAC0F2}"/>
          </ac:spMkLst>
        </pc:spChg>
        <pc:spChg chg="add del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10" creationId="{8D4E3E19-756E-41EA-9DFC-B5EF3939CF4C}"/>
          </ac:spMkLst>
        </pc:spChg>
        <pc:spChg chg="add mod">
          <ac:chgData name="Nikola Sobajic" userId="147b1a48-2d63-4975-b50f-e108bff9cf83" providerId="ADAL" clId="{D02A005F-6ABD-48FF-B036-DB7EC7DE4A8E}" dt="2020-02-01T19:38:03.587" v="668" actId="1076"/>
          <ac:spMkLst>
            <pc:docMk/>
            <pc:sldMk cId="3806748369" sldId="286"/>
            <ac:spMk id="11" creationId="{4908F8DB-D6CD-4D8D-819F-B2F0F6C000DA}"/>
          </ac:spMkLst>
        </pc:spChg>
        <pc:picChg chg="add mod">
          <ac:chgData name="Nikola Sobajic" userId="147b1a48-2d63-4975-b50f-e108bff9cf83" providerId="ADAL" clId="{D02A005F-6ABD-48FF-B036-DB7EC7DE4A8E}" dt="2020-02-01T19:14:38.897" v="570"/>
          <ac:picMkLst>
            <pc:docMk/>
            <pc:sldMk cId="3806748369" sldId="286"/>
            <ac:picMk id="4" creationId="{B51A7438-BD82-43FC-80D1-A762324AD208}"/>
          </ac:picMkLst>
        </pc:picChg>
        <pc:picChg chg="add mod modCrop">
          <ac:chgData name="Nikola Sobajic" userId="147b1a48-2d63-4975-b50f-e108bff9cf83" providerId="ADAL" clId="{D02A005F-6ABD-48FF-B036-DB7EC7DE4A8E}" dt="2020-02-01T19:13:25.607" v="563" actId="1076"/>
          <ac:picMkLst>
            <pc:docMk/>
            <pc:sldMk cId="3806748369" sldId="286"/>
            <ac:picMk id="5" creationId="{C63A912E-1B9F-4523-8412-45610D415D58}"/>
          </ac:picMkLst>
        </pc:picChg>
        <pc:picChg chg="add mod">
          <ac:chgData name="Nikola Sobajic" userId="147b1a48-2d63-4975-b50f-e108bff9cf83" providerId="ADAL" clId="{D02A005F-6ABD-48FF-B036-DB7EC7DE4A8E}" dt="2020-02-01T19:19:50.668" v="576" actId="1076"/>
          <ac:picMkLst>
            <pc:docMk/>
            <pc:sldMk cId="3806748369" sldId="286"/>
            <ac:picMk id="6" creationId="{70093C8F-5F10-4348-9166-33D43C8B8AA4}"/>
          </ac:picMkLst>
        </pc:picChg>
        <pc:picChg chg="add mod">
          <ac:chgData name="Nikola Sobajic" userId="147b1a48-2d63-4975-b50f-e108bff9cf83" providerId="ADAL" clId="{D02A005F-6ABD-48FF-B036-DB7EC7DE4A8E}" dt="2020-02-01T19:20:26.544" v="580" actId="1076"/>
          <ac:picMkLst>
            <pc:docMk/>
            <pc:sldMk cId="3806748369" sldId="286"/>
            <ac:picMk id="7" creationId="{FE8EE926-2D04-4D10-A14B-D9B7EF022EAF}"/>
          </ac:picMkLst>
        </pc:picChg>
        <pc:picChg chg="add mod">
          <ac:chgData name="Nikola Sobajic" userId="147b1a48-2d63-4975-b50f-e108bff9cf83" providerId="ADAL" clId="{D02A005F-6ABD-48FF-B036-DB7EC7DE4A8E}" dt="2020-02-01T19:20:51.376" v="584" actId="1076"/>
          <ac:picMkLst>
            <pc:docMk/>
            <pc:sldMk cId="3806748369" sldId="286"/>
            <ac:picMk id="8" creationId="{94F6D6E7-3EFE-4CA5-8AA6-9D5AB5AF6A36}"/>
          </ac:picMkLst>
        </pc:picChg>
      </pc:sldChg>
      <pc:sldChg chg="addSp delSp modSp add delAnim modAnim">
        <pc:chgData name="Nikola Sobajic" userId="147b1a48-2d63-4975-b50f-e108bff9cf83" providerId="ADAL" clId="{D02A005F-6ABD-48FF-B036-DB7EC7DE4A8E}" dt="2020-02-01T19:41:11.612" v="674"/>
        <pc:sldMkLst>
          <pc:docMk/>
          <pc:sldMk cId="2967521619" sldId="287"/>
        </pc:sldMkLst>
        <pc:spChg chg="del">
          <ac:chgData name="Nikola Sobajic" userId="147b1a48-2d63-4975-b50f-e108bff9cf83" providerId="ADAL" clId="{D02A005F-6ABD-48FF-B036-DB7EC7DE4A8E}" dt="2020-02-01T19:34:50.368" v="602" actId="478"/>
          <ac:spMkLst>
            <pc:docMk/>
            <pc:sldMk cId="2967521619" sldId="287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1T19:30:36.708" v="592"/>
          <ac:spMkLst>
            <pc:docMk/>
            <pc:sldMk cId="2967521619" sldId="287"/>
            <ac:spMk id="9" creationId="{24A479C8-2650-4AC5-8DFC-E136BE082CC0}"/>
          </ac:spMkLst>
        </pc:spChg>
        <pc:spChg chg="add del mod">
          <ac:chgData name="Nikola Sobajic" userId="147b1a48-2d63-4975-b50f-e108bff9cf83" providerId="ADAL" clId="{D02A005F-6ABD-48FF-B036-DB7EC7DE4A8E}" dt="2020-02-01T19:32:49.390" v="599"/>
          <ac:spMkLst>
            <pc:docMk/>
            <pc:sldMk cId="2967521619" sldId="287"/>
            <ac:spMk id="12" creationId="{3FB838B4-5D82-42D6-85FF-D51276ED7EE1}"/>
          </ac:spMkLst>
        </pc:spChg>
        <pc:spChg chg="add del mod">
          <ac:chgData name="Nikola Sobajic" userId="147b1a48-2d63-4975-b50f-e108bff9cf83" providerId="ADAL" clId="{D02A005F-6ABD-48FF-B036-DB7EC7DE4A8E}" dt="2020-02-01T19:34:46.442" v="601"/>
          <ac:spMkLst>
            <pc:docMk/>
            <pc:sldMk cId="2967521619" sldId="287"/>
            <ac:spMk id="17" creationId="{E3DA76B9-FC8A-48DC-BE7C-F79BAAC31963}"/>
          </ac:spMkLst>
        </pc:spChg>
        <pc:spChg chg="add del mod">
          <ac:chgData name="Nikola Sobajic" userId="147b1a48-2d63-4975-b50f-e108bff9cf83" providerId="ADAL" clId="{D02A005F-6ABD-48FF-B036-DB7EC7DE4A8E}" dt="2020-02-01T19:34:52.305" v="603" actId="478"/>
          <ac:spMkLst>
            <pc:docMk/>
            <pc:sldMk cId="2967521619" sldId="287"/>
            <ac:spMk id="20" creationId="{BC4281CA-6FD0-4C22-A438-1CE06E389F23}"/>
          </ac:spMkLst>
        </pc:spChg>
        <pc:spChg chg="add del mod">
          <ac:chgData name="Nikola Sobajic" userId="147b1a48-2d63-4975-b50f-e108bff9cf83" providerId="ADAL" clId="{D02A005F-6ABD-48FF-B036-DB7EC7DE4A8E}" dt="2020-02-01T19:35:29.879" v="608"/>
          <ac:spMkLst>
            <pc:docMk/>
            <pc:sldMk cId="2967521619" sldId="287"/>
            <ac:spMk id="22" creationId="{DC98EB97-F172-458E-92FF-32B9BDCA4B21}"/>
          </ac:spMkLst>
        </pc:spChg>
        <pc:spChg chg="add mod">
          <ac:chgData name="Nikola Sobajic" userId="147b1a48-2d63-4975-b50f-e108bff9cf83" providerId="ADAL" clId="{D02A005F-6ABD-48FF-B036-DB7EC7DE4A8E}" dt="2020-02-01T19:37:49.467" v="664" actId="1076"/>
          <ac:spMkLst>
            <pc:docMk/>
            <pc:sldMk cId="2967521619" sldId="287"/>
            <ac:spMk id="24" creationId="{D5AD419E-5DBE-4B2D-808D-A517E17F7A1E}"/>
          </ac:spMkLst>
        </pc:spChg>
        <pc:picChg chg="del">
          <ac:chgData name="Nikola Sobajic" userId="147b1a48-2d63-4975-b50f-e108bff9cf83" providerId="ADAL" clId="{D02A005F-6ABD-48FF-B036-DB7EC7DE4A8E}" dt="2020-02-01T19:26:54.485" v="590" actId="478"/>
          <ac:picMkLst>
            <pc:docMk/>
            <pc:sldMk cId="2967521619" sldId="287"/>
            <ac:picMk id="4" creationId="{B51A7438-BD82-43FC-80D1-A762324AD20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5" creationId="{C63A912E-1B9F-4523-8412-45610D415D5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6" creationId="{70093C8F-5F10-4348-9166-33D43C8B8AA4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7" creationId="{FE8EE926-2D04-4D10-A14B-D9B7EF022EAF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8" creationId="{94F6D6E7-3EFE-4CA5-8AA6-9D5AB5AF6A36}"/>
          </ac:picMkLst>
        </pc:picChg>
        <pc:picChg chg="add del mod">
          <ac:chgData name="Nikola Sobajic" userId="147b1a48-2d63-4975-b50f-e108bff9cf83" providerId="ADAL" clId="{D02A005F-6ABD-48FF-B036-DB7EC7DE4A8E}" dt="2020-02-01T19:32:44.366" v="596" actId="478"/>
          <ac:picMkLst>
            <pc:docMk/>
            <pc:sldMk cId="2967521619" sldId="287"/>
            <ac:picMk id="10" creationId="{A7E6D2B9-FAD7-4D98-98EE-B0EA1DAF24E2}"/>
          </ac:picMkLst>
        </pc:picChg>
        <pc:picChg chg="add del">
          <ac:chgData name="Nikola Sobajic" userId="147b1a48-2d63-4975-b50f-e108bff9cf83" providerId="ADAL" clId="{D02A005F-6ABD-48FF-B036-DB7EC7DE4A8E}" dt="2020-02-01T19:32:46.422" v="598"/>
          <ac:picMkLst>
            <pc:docMk/>
            <pc:sldMk cId="2967521619" sldId="287"/>
            <ac:picMk id="13" creationId="{F4A65782-8341-486F-9C34-8ED42CCE5971}"/>
          </ac:picMkLst>
        </pc:picChg>
        <pc:picChg chg="add del">
          <ac:chgData name="Nikola Sobajic" userId="147b1a48-2d63-4975-b50f-e108bff9cf83" providerId="ADAL" clId="{D02A005F-6ABD-48FF-B036-DB7EC7DE4A8E}" dt="2020-02-01T19:33:21.096" v="600" actId="478"/>
          <ac:picMkLst>
            <pc:docMk/>
            <pc:sldMk cId="2967521619" sldId="287"/>
            <ac:picMk id="16" creationId="{27D655F6-5F53-42B4-B79C-4F14AA7B762A}"/>
          </ac:picMkLst>
        </pc:picChg>
        <pc:picChg chg="add del mod">
          <ac:chgData name="Nikola Sobajic" userId="147b1a48-2d63-4975-b50f-e108bff9cf83" providerId="ADAL" clId="{D02A005F-6ABD-48FF-B036-DB7EC7DE4A8E}" dt="2020-02-01T19:35:17.240" v="607" actId="478"/>
          <ac:picMkLst>
            <pc:docMk/>
            <pc:sldMk cId="2967521619" sldId="287"/>
            <ac:picMk id="18" creationId="{32B8C88B-ADD3-4AE6-A543-04EAB7A32694}"/>
          </ac:picMkLst>
        </pc:picChg>
        <pc:picChg chg="add mod">
          <ac:chgData name="Nikola Sobajic" userId="147b1a48-2d63-4975-b50f-e108bff9cf83" providerId="ADAL" clId="{D02A005F-6ABD-48FF-B036-DB7EC7DE4A8E}" dt="2020-02-01T19:35:48.204" v="610" actId="14100"/>
          <ac:picMkLst>
            <pc:docMk/>
            <pc:sldMk cId="2967521619" sldId="287"/>
            <ac:picMk id="23" creationId="{B14D94D5-1A7A-4131-960F-0F5C49FD7AEE}"/>
          </ac:picMkLst>
        </pc:picChg>
        <pc:picChg chg="add mod">
          <ac:chgData name="Nikola Sobajic" userId="147b1a48-2d63-4975-b50f-e108bff9cf83" providerId="ADAL" clId="{D02A005F-6ABD-48FF-B036-DB7EC7DE4A8E}" dt="2020-02-01T19:41:05.879" v="673" actId="1076"/>
          <ac:picMkLst>
            <pc:docMk/>
            <pc:sldMk cId="2967521619" sldId="287"/>
            <ac:picMk id="25" creationId="{2049EE60-E4E9-491E-B3A2-6D0F118609E0}"/>
          </ac:picMkLst>
        </pc:picChg>
      </pc:sldChg>
      <pc:sldChg chg="addSp delSp modSp add modTransition">
        <pc:chgData name="Nikola Sobajic" userId="147b1a48-2d63-4975-b50f-e108bff9cf83" providerId="ADAL" clId="{D02A005F-6ABD-48FF-B036-DB7EC7DE4A8E}" dt="2020-02-02T12:41:51.421" v="1953" actId="1076"/>
        <pc:sldMkLst>
          <pc:docMk/>
          <pc:sldMk cId="3699883533" sldId="288"/>
        </pc:sldMkLst>
        <pc:spChg chg="del">
          <ac:chgData name="Nikola Sobajic" userId="147b1a48-2d63-4975-b50f-e108bff9cf83" providerId="ADAL" clId="{D02A005F-6ABD-48FF-B036-DB7EC7DE4A8E}" dt="2020-02-02T12:41:42.658" v="1951" actId="478"/>
          <ac:spMkLst>
            <pc:docMk/>
            <pc:sldMk cId="3699883533" sldId="288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41:44.681" v="1952" actId="478"/>
          <ac:spMkLst>
            <pc:docMk/>
            <pc:sldMk cId="3699883533" sldId="288"/>
            <ac:spMk id="4" creationId="{B7EF630D-0160-47B6-93A0-2A7CB47153D1}"/>
          </ac:spMkLst>
        </pc:spChg>
        <pc:picChg chg="mod">
          <ac:chgData name="Nikola Sobajic" userId="147b1a48-2d63-4975-b50f-e108bff9cf83" providerId="ADAL" clId="{D02A005F-6ABD-48FF-B036-DB7EC7DE4A8E}" dt="2020-02-02T12:41:51.421" v="1953" actId="1076"/>
          <ac:picMkLst>
            <pc:docMk/>
            <pc:sldMk cId="3699883533" sldId="288"/>
            <ac:picMk id="10" creationId="{A7E6D2B9-FAD7-4D98-98EE-B0EA1DAF24E2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2T12:46:07.489" v="1980" actId="113"/>
        <pc:sldMkLst>
          <pc:docMk/>
          <pc:sldMk cId="1595842800" sldId="289"/>
        </pc:sldMkLst>
        <pc:spChg chg="mod">
          <ac:chgData name="Nikola Sobajic" userId="147b1a48-2d63-4975-b50f-e108bff9cf83" providerId="ADAL" clId="{D02A005F-6ABD-48FF-B036-DB7EC7DE4A8E}" dt="2020-02-02T11:55:33.361" v="1016" actId="20577"/>
          <ac:spMkLst>
            <pc:docMk/>
            <pc:sldMk cId="1595842800" sldId="289"/>
            <ac:spMk id="2" creationId="{747C4802-CB4C-4479-9414-D6081527F828}"/>
          </ac:spMkLst>
        </pc:spChg>
        <pc:spChg chg="add mod">
          <ac:chgData name="Nikola Sobajic" userId="147b1a48-2d63-4975-b50f-e108bff9cf83" providerId="ADAL" clId="{D02A005F-6ABD-48FF-B036-DB7EC7DE4A8E}" dt="2020-02-02T12:46:07.489" v="1980" actId="113"/>
          <ac:spMkLst>
            <pc:docMk/>
            <pc:sldMk cId="1595842800" sldId="289"/>
            <ac:spMk id="4" creationId="{64899237-6240-4D7E-855B-E79362605EED}"/>
          </ac:spMkLst>
        </pc:spChg>
        <pc:picChg chg="del">
          <ac:chgData name="Nikola Sobajic" userId="147b1a48-2d63-4975-b50f-e108bff9cf83" providerId="ADAL" clId="{D02A005F-6ABD-48FF-B036-DB7EC7DE4A8E}" dt="2020-02-01T19:41:59.874" v="676" actId="478"/>
          <ac:picMkLst>
            <pc:docMk/>
            <pc:sldMk cId="1595842800" sldId="289"/>
            <ac:picMk id="10" creationId="{A7E6D2B9-FAD7-4D98-98EE-B0EA1DAF24E2}"/>
          </ac:picMkLst>
        </pc:picChg>
      </pc:sldChg>
      <pc:sldChg chg="addSp delSp modSp add mod ord setBg">
        <pc:chgData name="Nikola Sobajic" userId="147b1a48-2d63-4975-b50f-e108bff9cf83" providerId="ADAL" clId="{D02A005F-6ABD-48FF-B036-DB7EC7DE4A8E}" dt="2020-02-02T12:09:41.160" v="1519" actId="2711"/>
        <pc:sldMkLst>
          <pc:docMk/>
          <pc:sldMk cId="3990958923" sldId="290"/>
        </pc:sldMkLst>
        <pc:spChg chg="mod">
          <ac:chgData name="Nikola Sobajic" userId="147b1a48-2d63-4975-b50f-e108bff9cf83" providerId="ADAL" clId="{D02A005F-6ABD-48FF-B036-DB7EC7DE4A8E}" dt="2020-02-02T12:09:41.160" v="1519" actId="2711"/>
          <ac:spMkLst>
            <pc:docMk/>
            <pc:sldMk cId="3990958923" sldId="290"/>
            <ac:spMk id="2" creationId="{747C4802-CB4C-4479-9414-D6081527F828}"/>
          </ac:spMkLst>
        </pc:spChg>
        <pc:spChg chg="del mod">
          <ac:chgData name="Nikola Sobajic" userId="147b1a48-2d63-4975-b50f-e108bff9cf83" providerId="ADAL" clId="{D02A005F-6ABD-48FF-B036-DB7EC7DE4A8E}" dt="2020-02-02T12:09:20.357" v="1484" actId="478"/>
          <ac:spMkLst>
            <pc:docMk/>
            <pc:sldMk cId="3990958923" sldId="290"/>
            <ac:spMk id="4" creationId="{64899237-6240-4D7E-855B-E79362605EED}"/>
          </ac:spMkLst>
        </pc:spChg>
        <pc:spChg chg="add">
          <ac:chgData name="Nikola Sobajic" userId="147b1a48-2d63-4975-b50f-e108bff9cf83" providerId="ADAL" clId="{D02A005F-6ABD-48FF-B036-DB7EC7DE4A8E}" dt="2020-02-02T12:09:27.823" v="1485" actId="26606"/>
          <ac:spMkLst>
            <pc:docMk/>
            <pc:sldMk cId="3990958923" sldId="290"/>
            <ac:spMk id="7" creationId="{F7471772-E57F-4CD9-9241-D264A2F782EC}"/>
          </ac:spMkLst>
        </pc:spChg>
        <pc:cxnChg chg="add">
          <ac:chgData name="Nikola Sobajic" userId="147b1a48-2d63-4975-b50f-e108bff9cf83" providerId="ADAL" clId="{D02A005F-6ABD-48FF-B036-DB7EC7DE4A8E}" dt="2020-02-02T12:09:27.823" v="1485" actId="26606"/>
          <ac:cxnSpMkLst>
            <pc:docMk/>
            <pc:sldMk cId="3990958923" sldId="290"/>
            <ac:cxnSpMk id="9" creationId="{31CC7E9E-3FF6-4189-9B36-995A779F3C5A}"/>
          </ac:cxnSpMkLst>
        </pc:cxnChg>
      </pc:sldChg>
      <pc:sldChg chg="modSp add modNotesTx">
        <pc:chgData name="Nikola Sobajic" userId="147b1a48-2d63-4975-b50f-e108bff9cf83" providerId="ADAL" clId="{D02A005F-6ABD-48FF-B036-DB7EC7DE4A8E}" dt="2020-02-11T13:32:37.973" v="3020" actId="20577"/>
        <pc:sldMkLst>
          <pc:docMk/>
          <pc:sldMk cId="1704169986" sldId="291"/>
        </pc:sldMkLst>
        <pc:spChg chg="mod">
          <ac:chgData name="Nikola Sobajic" userId="147b1a48-2d63-4975-b50f-e108bff9cf83" providerId="ADAL" clId="{D02A005F-6ABD-48FF-B036-DB7EC7DE4A8E}" dt="2020-02-02T12:16:35.848" v="1544" actId="20577"/>
          <ac:spMkLst>
            <pc:docMk/>
            <pc:sldMk cId="1704169986" sldId="291"/>
            <ac:spMk id="2" creationId="{747C4802-CB4C-4479-9414-D6081527F828}"/>
          </ac:spMkLst>
        </pc:spChg>
        <pc:spChg chg="mod">
          <ac:chgData name="Nikola Sobajic" userId="147b1a48-2d63-4975-b50f-e108bff9cf83" providerId="ADAL" clId="{D02A005F-6ABD-48FF-B036-DB7EC7DE4A8E}" dt="2020-02-02T12:26:04.138" v="1783" actId="20577"/>
          <ac:spMkLst>
            <pc:docMk/>
            <pc:sldMk cId="1704169986" sldId="291"/>
            <ac:spMk id="4" creationId="{64899237-6240-4D7E-855B-E79362605EED}"/>
          </ac:spMkLst>
        </pc:spChg>
      </pc:sldChg>
      <pc:sldChg chg="addSp delSp modSp add ord delDesignElem">
        <pc:chgData name="Nikola Sobajic" userId="147b1a48-2d63-4975-b50f-e108bff9cf83" providerId="ADAL" clId="{D02A005F-6ABD-48FF-B036-DB7EC7DE4A8E}" dt="2020-02-02T12:25:16.749" v="1769"/>
        <pc:sldMkLst>
          <pc:docMk/>
          <pc:sldMk cId="4031345774" sldId="292"/>
        </pc:sldMkLst>
        <pc:spChg chg="del">
          <ac:chgData name="Nikola Sobajic" userId="147b1a48-2d63-4975-b50f-e108bff9cf83" providerId="ADAL" clId="{D02A005F-6ABD-48FF-B036-DB7EC7DE4A8E}" dt="2020-02-02T12:11:20.233" v="1524" actId="478"/>
          <ac:spMkLst>
            <pc:docMk/>
            <pc:sldMk cId="4031345774" sldId="292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11:18.233" v="1523"/>
          <ac:spMkLst>
            <pc:docMk/>
            <pc:sldMk cId="4031345774" sldId="292"/>
            <ac:spMk id="3" creationId="{63C7F3B8-4CFF-4CCB-8E58-6B1D53725DA9}"/>
          </ac:spMkLst>
        </pc:spChg>
        <pc:spChg chg="add del mod">
          <ac:chgData name="Nikola Sobajic" userId="147b1a48-2d63-4975-b50f-e108bff9cf83" providerId="ADAL" clId="{D02A005F-6ABD-48FF-B036-DB7EC7DE4A8E}" dt="2020-02-02T12:11:22.564" v="1525" actId="478"/>
          <ac:spMkLst>
            <pc:docMk/>
            <pc:sldMk cId="4031345774" sldId="292"/>
            <ac:spMk id="6" creationId="{A94DCF6E-71ED-471D-954F-1888682D65E6}"/>
          </ac:spMkLst>
        </pc:spChg>
        <pc:spChg chg="del">
          <ac:chgData name="Nikola Sobajic" userId="147b1a48-2d63-4975-b50f-e108bff9cf83" providerId="ADAL" clId="{D02A005F-6ABD-48FF-B036-DB7EC7DE4A8E}" dt="2020-02-02T12:11:14.905" v="1522"/>
          <ac:spMkLst>
            <pc:docMk/>
            <pc:sldMk cId="4031345774" sldId="292"/>
            <ac:spMk id="7" creationId="{F7471772-E57F-4CD9-9241-D264A2F782EC}"/>
          </ac:spMkLst>
        </pc:spChg>
        <pc:picChg chg="add mod">
          <ac:chgData name="Nikola Sobajic" userId="147b1a48-2d63-4975-b50f-e108bff9cf83" providerId="ADAL" clId="{D02A005F-6ABD-48FF-B036-DB7EC7DE4A8E}" dt="2020-02-02T12:11:37.989" v="1529" actId="14100"/>
          <ac:picMkLst>
            <pc:docMk/>
            <pc:sldMk cId="4031345774" sldId="292"/>
            <ac:picMk id="4" creationId="{E37BAE63-3940-4ECE-8D34-91A70981490E}"/>
          </ac:picMkLst>
        </pc:picChg>
        <pc:cxnChg chg="del">
          <ac:chgData name="Nikola Sobajic" userId="147b1a48-2d63-4975-b50f-e108bff9cf83" providerId="ADAL" clId="{D02A005F-6ABD-48FF-B036-DB7EC7DE4A8E}" dt="2020-02-02T12:11:14.905" v="1522"/>
          <ac:cxnSpMkLst>
            <pc:docMk/>
            <pc:sldMk cId="4031345774" sldId="292"/>
            <ac:cxnSpMk id="9" creationId="{31CC7E9E-3FF6-4189-9B36-995A779F3C5A}"/>
          </ac:cxnSpMkLst>
        </pc:cxnChg>
      </pc:sldChg>
      <pc:sldChg chg="modSp add">
        <pc:chgData name="Nikola Sobajic" userId="147b1a48-2d63-4975-b50f-e108bff9cf83" providerId="ADAL" clId="{D02A005F-6ABD-48FF-B036-DB7EC7DE4A8E}" dt="2020-02-02T12:27:22.365" v="1834" actId="20577"/>
        <pc:sldMkLst>
          <pc:docMk/>
          <pc:sldMk cId="3545593412" sldId="293"/>
        </pc:sldMkLst>
        <pc:spChg chg="mod">
          <ac:chgData name="Nikola Sobajic" userId="147b1a48-2d63-4975-b50f-e108bff9cf83" providerId="ADAL" clId="{D02A005F-6ABD-48FF-B036-DB7EC7DE4A8E}" dt="2020-02-02T12:27:22.365" v="1834" actId="20577"/>
          <ac:spMkLst>
            <pc:docMk/>
            <pc:sldMk cId="3545593412" sldId="293"/>
            <ac:spMk id="4" creationId="{64899237-6240-4D7E-855B-E79362605EED}"/>
          </ac:spMkLst>
        </pc:spChg>
      </pc:sldChg>
      <pc:sldChg chg="addSp delSp modSp add modTransition delAnim">
        <pc:chgData name="Nikola Sobajic" userId="147b1a48-2d63-4975-b50f-e108bff9cf83" providerId="ADAL" clId="{D02A005F-6ABD-48FF-B036-DB7EC7DE4A8E}" dt="2020-02-02T12:39:14.264" v="1913"/>
        <pc:sldMkLst>
          <pc:docMk/>
          <pc:sldMk cId="2761404169" sldId="294"/>
        </pc:sldMkLst>
        <pc:spChg chg="add mod">
          <ac:chgData name="Nikola Sobajic" userId="147b1a48-2d63-4975-b50f-e108bff9cf83" providerId="ADAL" clId="{D02A005F-6ABD-48FF-B036-DB7EC7DE4A8E}" dt="2020-02-02T12:38:58.019" v="1911" actId="1076"/>
          <ac:spMkLst>
            <pc:docMk/>
            <pc:sldMk cId="2761404169" sldId="294"/>
            <ac:spMk id="5" creationId="{F80AC38F-67A0-465B-9BF3-79A1CFDD6C75}"/>
          </ac:spMkLst>
        </pc:spChg>
        <pc:picChg chg="mod modCrop">
          <ac:chgData name="Nikola Sobajic" userId="147b1a48-2d63-4975-b50f-e108bff9cf83" providerId="ADAL" clId="{D02A005F-6ABD-48FF-B036-DB7EC7DE4A8E}" dt="2020-02-02T12:38:37.837" v="1901" actId="1076"/>
          <ac:picMkLst>
            <pc:docMk/>
            <pc:sldMk cId="2761404169" sldId="294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37:10.748" v="1895" actId="478"/>
          <ac:picMkLst>
            <pc:docMk/>
            <pc:sldMk cId="2761404169" sldId="294"/>
            <ac:picMk id="25" creationId="{2049EE60-E4E9-491E-B3A2-6D0F118609E0}"/>
          </ac:picMkLst>
        </pc:picChg>
      </pc:sldChg>
      <pc:sldChg chg="delSp add ord modTransition delAnim">
        <pc:chgData name="Nikola Sobajic" userId="147b1a48-2d63-4975-b50f-e108bff9cf83" providerId="ADAL" clId="{D02A005F-6ABD-48FF-B036-DB7EC7DE4A8E}" dt="2020-02-02T12:39:40.002" v="1919" actId="478"/>
        <pc:sldMkLst>
          <pc:docMk/>
          <pc:sldMk cId="4270035235" sldId="295"/>
        </pc:sldMkLst>
        <pc:picChg chg="del">
          <ac:chgData name="Nikola Sobajic" userId="147b1a48-2d63-4975-b50f-e108bff9cf83" providerId="ADAL" clId="{D02A005F-6ABD-48FF-B036-DB7EC7DE4A8E}" dt="2020-02-02T12:39:40.002" v="1919" actId="478"/>
          <ac:picMkLst>
            <pc:docMk/>
            <pc:sldMk cId="4270035235" sldId="295"/>
            <ac:picMk id="25" creationId="{2049EE60-E4E9-491E-B3A2-6D0F118609E0}"/>
          </ac:picMkLst>
        </pc:picChg>
      </pc:sldChg>
      <pc:sldChg chg="addSp delSp modSp add modTransition delAnim modNotesTx">
        <pc:chgData name="Nikola Sobajic" userId="147b1a48-2d63-4975-b50f-e108bff9cf83" providerId="ADAL" clId="{D02A005F-6ABD-48FF-B036-DB7EC7DE4A8E}" dt="2020-02-11T10:39:53.297" v="3015" actId="20577"/>
        <pc:sldMkLst>
          <pc:docMk/>
          <pc:sldMk cId="3133120292" sldId="296"/>
        </pc:sldMkLst>
        <pc:spChg chg="add del">
          <ac:chgData name="Nikola Sobajic" userId="147b1a48-2d63-4975-b50f-e108bff9cf83" providerId="ADAL" clId="{D02A005F-6ABD-48FF-B036-DB7EC7DE4A8E}" dt="2020-02-11T10:33:20.168" v="3008" actId="478"/>
          <ac:spMkLst>
            <pc:docMk/>
            <pc:sldMk cId="3133120292" sldId="296"/>
            <ac:spMk id="2" creationId="{B0AEEDB8-4795-410B-A4C6-B372A9A2DB4B}"/>
          </ac:spMkLst>
        </pc:spChg>
        <pc:spChg chg="add mod">
          <ac:chgData name="Nikola Sobajic" userId="147b1a48-2d63-4975-b50f-e108bff9cf83" providerId="ADAL" clId="{D02A005F-6ABD-48FF-B036-DB7EC7DE4A8E}" dt="2020-02-02T12:40:23.677" v="1938" actId="1076"/>
          <ac:spMkLst>
            <pc:docMk/>
            <pc:sldMk cId="3133120292" sldId="296"/>
            <ac:spMk id="5" creationId="{46309DC4-AEFC-4F71-99DC-EB094F8560AA}"/>
          </ac:spMkLst>
        </pc:spChg>
        <pc:picChg chg="mod modCrop">
          <ac:chgData name="Nikola Sobajic" userId="147b1a48-2d63-4975-b50f-e108bff9cf83" providerId="ADAL" clId="{D02A005F-6ABD-48FF-B036-DB7EC7DE4A8E}" dt="2020-02-02T12:40:11.256" v="1924" actId="1076"/>
          <ac:picMkLst>
            <pc:docMk/>
            <pc:sldMk cId="3133120292" sldId="296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40:03.163" v="1923" actId="478"/>
          <ac:picMkLst>
            <pc:docMk/>
            <pc:sldMk cId="3133120292" sldId="296"/>
            <ac:picMk id="25" creationId="{2049EE60-E4E9-491E-B3A2-6D0F118609E0}"/>
          </ac:picMkLst>
        </pc:picChg>
      </pc:sldChg>
      <pc:sldChg chg="add ord">
        <pc:chgData name="Nikola Sobajic" userId="147b1a48-2d63-4975-b50f-e108bff9cf83" providerId="ADAL" clId="{D02A005F-6ABD-48FF-B036-DB7EC7DE4A8E}" dt="2020-02-02T12:41:08.498" v="1940"/>
        <pc:sldMkLst>
          <pc:docMk/>
          <pc:sldMk cId="1323460486" sldId="297"/>
        </pc:sldMkLst>
      </pc:sldChg>
      <pc:sldChg chg="modSp add">
        <pc:chgData name="Nikola Sobajic" userId="147b1a48-2d63-4975-b50f-e108bff9cf83" providerId="ADAL" clId="{D02A005F-6ABD-48FF-B036-DB7EC7DE4A8E}" dt="2020-02-02T12:49:41.435" v="2052" actId="20577"/>
        <pc:sldMkLst>
          <pc:docMk/>
          <pc:sldMk cId="2225124067" sldId="298"/>
        </pc:sldMkLst>
        <pc:spChg chg="mod">
          <ac:chgData name="Nikola Sobajic" userId="147b1a48-2d63-4975-b50f-e108bff9cf83" providerId="ADAL" clId="{D02A005F-6ABD-48FF-B036-DB7EC7DE4A8E}" dt="2020-02-02T12:48:45.718" v="2005" actId="2711"/>
          <ac:spMkLst>
            <pc:docMk/>
            <pc:sldMk cId="2225124067" sldId="298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49:41.435" v="2052" actId="20577"/>
          <ac:spMkLst>
            <pc:docMk/>
            <pc:sldMk cId="2225124067" sldId="298"/>
            <ac:spMk id="3" creationId="{64B0162B-855D-44E3-86EA-91C00976383D}"/>
          </ac:spMkLst>
        </pc:spChg>
      </pc:sldChg>
      <pc:sldChg chg="modSp add">
        <pc:chgData name="Nikola Sobajic" userId="147b1a48-2d63-4975-b50f-e108bff9cf83" providerId="ADAL" clId="{D02A005F-6ABD-48FF-B036-DB7EC7DE4A8E}" dt="2020-02-02T12:53:03.490" v="2146" actId="20577"/>
        <pc:sldMkLst>
          <pc:docMk/>
          <pc:sldMk cId="2533821199" sldId="299"/>
        </pc:sldMkLst>
        <pc:spChg chg="mod">
          <ac:chgData name="Nikola Sobajic" userId="147b1a48-2d63-4975-b50f-e108bff9cf83" providerId="ADAL" clId="{D02A005F-6ABD-48FF-B036-DB7EC7DE4A8E}" dt="2020-02-02T12:51:16.767" v="2085" actId="20577"/>
          <ac:spMkLst>
            <pc:docMk/>
            <pc:sldMk cId="2533821199" sldId="299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53:03.490" v="2146" actId="20577"/>
          <ac:spMkLst>
            <pc:docMk/>
            <pc:sldMk cId="2533821199" sldId="299"/>
            <ac:spMk id="3" creationId="{64B0162B-855D-44E3-86EA-91C00976383D}"/>
          </ac:spMkLst>
        </pc:spChg>
      </pc:sldChg>
      <pc:sldChg chg="modSp add ord">
        <pc:chgData name="Nikola Sobajic" userId="147b1a48-2d63-4975-b50f-e108bff9cf83" providerId="ADAL" clId="{D02A005F-6ABD-48FF-B036-DB7EC7DE4A8E}" dt="2020-02-02T13:59:49.264" v="2585" actId="20577"/>
        <pc:sldMkLst>
          <pc:docMk/>
          <pc:sldMk cId="3578287647" sldId="300"/>
        </pc:sldMkLst>
        <pc:spChg chg="mod">
          <ac:chgData name="Nikola Sobajic" userId="147b1a48-2d63-4975-b50f-e108bff9cf83" providerId="ADAL" clId="{D02A005F-6ABD-48FF-B036-DB7EC7DE4A8E}" dt="2020-02-02T13:43:32.547" v="2284" actId="1076"/>
          <ac:spMkLst>
            <pc:docMk/>
            <pc:sldMk cId="3578287647" sldId="300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3:59:49.264" v="2585" actId="20577"/>
          <ac:spMkLst>
            <pc:docMk/>
            <pc:sldMk cId="3578287647" sldId="300"/>
            <ac:spMk id="3" creationId="{64B0162B-855D-44E3-86EA-91C00976383D}"/>
          </ac:spMkLst>
        </pc:spChg>
      </pc:sldChg>
      <pc:sldChg chg="addSp delSp modSp add mod setBg">
        <pc:chgData name="Nikola Sobajic" userId="147b1a48-2d63-4975-b50f-e108bff9cf83" providerId="ADAL" clId="{D02A005F-6ABD-48FF-B036-DB7EC7DE4A8E}" dt="2020-02-02T14:29:03.662" v="2914" actId="732"/>
        <pc:sldMkLst>
          <pc:docMk/>
          <pc:sldMk cId="3917670786" sldId="301"/>
        </pc:sldMkLst>
        <pc:spChg chg="mod">
          <ac:chgData name="Nikola Sobajic" userId="147b1a48-2d63-4975-b50f-e108bff9cf83" providerId="ADAL" clId="{D02A005F-6ABD-48FF-B036-DB7EC7DE4A8E}" dt="2020-02-02T13:54:11.182" v="2525" actId="26606"/>
          <ac:spMkLst>
            <pc:docMk/>
            <pc:sldMk cId="3917670786" sldId="301"/>
            <ac:spMk id="2" creationId="{C053C3A3-27D3-46EF-B7F4-738AEF91096D}"/>
          </ac:spMkLst>
        </pc:spChg>
        <pc:spChg chg="mod ord">
          <ac:chgData name="Nikola Sobajic" userId="147b1a48-2d63-4975-b50f-e108bff9cf83" providerId="ADAL" clId="{D02A005F-6ABD-48FF-B036-DB7EC7DE4A8E}" dt="2020-02-02T14:00:27.985" v="2605" actId="20577"/>
          <ac:spMkLst>
            <pc:docMk/>
            <pc:sldMk cId="3917670786" sldId="301"/>
            <ac:spMk id="3" creationId="{64B0162B-855D-44E3-86EA-91C00976383D}"/>
          </ac:spMkLst>
        </pc:spChg>
        <pc:spChg chg="add mod">
          <ac:chgData name="Nikola Sobajic" userId="147b1a48-2d63-4975-b50f-e108bff9cf83" providerId="ADAL" clId="{D02A005F-6ABD-48FF-B036-DB7EC7DE4A8E}" dt="2020-02-02T14:28:50.692" v="2912" actId="1076"/>
          <ac:spMkLst>
            <pc:docMk/>
            <pc:sldMk cId="3917670786" sldId="301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3:55:01.133" v="2551" actId="1076"/>
          <ac:spMkLst>
            <pc:docMk/>
            <pc:sldMk cId="3917670786" sldId="301"/>
            <ac:spMk id="10" creationId="{B22CE020-B883-47DF-B938-AEE32E21E941}"/>
          </ac:spMkLst>
        </pc:spChg>
        <pc:spChg chg="add mod">
          <ac:chgData name="Nikola Sobajic" userId="147b1a48-2d63-4975-b50f-e108bff9cf83" providerId="ADAL" clId="{D02A005F-6ABD-48FF-B036-DB7EC7DE4A8E}" dt="2020-02-02T13:55:39.920" v="2570" actId="20577"/>
          <ac:spMkLst>
            <pc:docMk/>
            <pc:sldMk cId="3917670786" sldId="301"/>
            <ac:spMk id="12" creationId="{9A7D5E83-D23A-4885-8E87-74C5928AF6F4}"/>
          </ac:spMkLst>
        </pc:spChg>
        <pc:picChg chg="add del mod">
          <ac:chgData name="Nikola Sobajic" userId="147b1a48-2d63-4975-b50f-e108bff9cf83" providerId="ADAL" clId="{D02A005F-6ABD-48FF-B036-DB7EC7DE4A8E}" dt="2020-02-02T14:28:29.763" v="2907" actId="478"/>
          <ac:picMkLst>
            <pc:docMk/>
            <pc:sldMk cId="3917670786" sldId="301"/>
            <ac:picMk id="4" creationId="{BE64882B-4803-4F9A-974A-077DFB00E112}"/>
          </ac:picMkLst>
        </pc:picChg>
        <pc:picChg chg="add mod ord modCrop">
          <ac:chgData name="Nikola Sobajic" userId="147b1a48-2d63-4975-b50f-e108bff9cf83" providerId="ADAL" clId="{D02A005F-6ABD-48FF-B036-DB7EC7DE4A8E}" dt="2020-02-02T14:29:03.662" v="2914" actId="732"/>
          <ac:picMkLst>
            <pc:docMk/>
            <pc:sldMk cId="3917670786" sldId="301"/>
            <ac:picMk id="6" creationId="{487552DB-7FB2-43E4-B456-56AAA1685E3F}"/>
          </ac:picMkLst>
        </pc:picChg>
        <pc:picChg chg="add del">
          <ac:chgData name="Nikola Sobajic" userId="147b1a48-2d63-4975-b50f-e108bff9cf83" providerId="ADAL" clId="{D02A005F-6ABD-48FF-B036-DB7EC7DE4A8E}" dt="2020-02-02T13:54:08.666" v="2522" actId="26606"/>
          <ac:picMkLst>
            <pc:docMk/>
            <pc:sldMk cId="3917670786" sldId="301"/>
            <ac:picMk id="9" creationId="{717E16F5-97B7-4495-BD62-559E796C1E7C}"/>
          </ac:picMkLst>
        </pc:picChg>
        <pc:picChg chg="add del">
          <ac:chgData name="Nikola Sobajic" userId="147b1a48-2d63-4975-b50f-e108bff9cf83" providerId="ADAL" clId="{D02A005F-6ABD-48FF-B036-DB7EC7DE4A8E}" dt="2020-02-02T13:54:11.123" v="2524" actId="26606"/>
          <ac:picMkLst>
            <pc:docMk/>
            <pc:sldMk cId="3917670786" sldId="301"/>
            <ac:picMk id="11" creationId="{68D9F012-345C-4BB6-8C10-1D58DA13B914}"/>
          </ac:picMkLst>
        </pc:picChg>
        <pc:picChg chg="add">
          <ac:chgData name="Nikola Sobajic" userId="147b1a48-2d63-4975-b50f-e108bff9cf83" providerId="ADAL" clId="{D02A005F-6ABD-48FF-B036-DB7EC7DE4A8E}" dt="2020-02-02T13:54:11.182" v="2525" actId="26606"/>
          <ac:picMkLst>
            <pc:docMk/>
            <pc:sldMk cId="3917670786" sldId="301"/>
            <ac:picMk id="13" creationId="{B536FA4E-0152-4E27-91DA-0FC22D1846BB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2T14:17:29.379" v="2851"/>
        <pc:sldMkLst>
          <pc:docMk/>
          <pc:sldMk cId="301905479" sldId="302"/>
        </pc:sldMkLst>
        <pc:spChg chg="mod">
          <ac:chgData name="Nikola Sobajic" userId="147b1a48-2d63-4975-b50f-e108bff9cf83" providerId="ADAL" clId="{D02A005F-6ABD-48FF-B036-DB7EC7DE4A8E}" dt="2020-02-02T14:07:39.094" v="2645" actId="1076"/>
          <ac:spMkLst>
            <pc:docMk/>
            <pc:sldMk cId="301905479" sldId="302"/>
            <ac:spMk id="2" creationId="{C053C3A3-27D3-46EF-B7F4-738AEF91096D}"/>
          </ac:spMkLst>
        </pc:spChg>
        <pc:spChg chg="del mod">
          <ac:chgData name="Nikola Sobajic" userId="147b1a48-2d63-4975-b50f-e108bff9cf83" providerId="ADAL" clId="{D02A005F-6ABD-48FF-B036-DB7EC7DE4A8E}" dt="2020-02-02T14:07:48.264" v="2648" actId="478"/>
          <ac:spMkLst>
            <pc:docMk/>
            <pc:sldMk cId="301905479" sldId="302"/>
            <ac:spMk id="3" creationId="{64B0162B-855D-44E3-86EA-91C00976383D}"/>
          </ac:spMkLst>
        </pc:spChg>
        <pc:spChg chg="del mod">
          <ac:chgData name="Nikola Sobajic" userId="147b1a48-2d63-4975-b50f-e108bff9cf83" providerId="ADAL" clId="{D02A005F-6ABD-48FF-B036-DB7EC7DE4A8E}" dt="2020-02-02T14:05:46.020" v="2626" actId="478"/>
          <ac:spMkLst>
            <pc:docMk/>
            <pc:sldMk cId="301905479" sldId="302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4:06:40.050" v="2633" actId="1582"/>
          <ac:spMkLst>
            <pc:docMk/>
            <pc:sldMk cId="301905479" sldId="302"/>
            <ac:spMk id="7" creationId="{267B0142-4B20-48E4-BF4C-0D73B413ADAA}"/>
          </ac:spMkLst>
        </pc:spChg>
        <pc:spChg chg="add mod">
          <ac:chgData name="Nikola Sobajic" userId="147b1a48-2d63-4975-b50f-e108bff9cf83" providerId="ADAL" clId="{D02A005F-6ABD-48FF-B036-DB7EC7DE4A8E}" dt="2020-02-02T14:13:03.726" v="2816"/>
          <ac:spMkLst>
            <pc:docMk/>
            <pc:sldMk cId="301905479" sldId="302"/>
            <ac:spMk id="9" creationId="{0CA2F56A-23F8-469D-96FE-203D15D81F5B}"/>
          </ac:spMkLst>
        </pc:spChg>
        <pc:spChg chg="del mod">
          <ac:chgData name="Nikola Sobajic" userId="147b1a48-2d63-4975-b50f-e108bff9cf83" providerId="ADAL" clId="{D02A005F-6ABD-48FF-B036-DB7EC7DE4A8E}" dt="2020-02-02T14:05:42.334" v="2624" actId="478"/>
          <ac:spMkLst>
            <pc:docMk/>
            <pc:sldMk cId="301905479" sldId="302"/>
            <ac:spMk id="10" creationId="{B22CE020-B883-47DF-B938-AEE32E21E941}"/>
          </ac:spMkLst>
        </pc:spChg>
        <pc:spChg chg="del mod">
          <ac:chgData name="Nikola Sobajic" userId="147b1a48-2d63-4975-b50f-e108bff9cf83" providerId="ADAL" clId="{D02A005F-6ABD-48FF-B036-DB7EC7DE4A8E}" dt="2020-02-02T14:05:44.838" v="2625" actId="478"/>
          <ac:spMkLst>
            <pc:docMk/>
            <pc:sldMk cId="301905479" sldId="302"/>
            <ac:spMk id="12" creationId="{9A7D5E83-D23A-4885-8E87-74C5928AF6F4}"/>
          </ac:spMkLst>
        </pc:spChg>
        <pc:spChg chg="add del mod">
          <ac:chgData name="Nikola Sobajic" userId="147b1a48-2d63-4975-b50f-e108bff9cf83" providerId="ADAL" clId="{D02A005F-6ABD-48FF-B036-DB7EC7DE4A8E}" dt="2020-02-02T14:07:10.488" v="2641" actId="478"/>
          <ac:spMkLst>
            <pc:docMk/>
            <pc:sldMk cId="301905479" sldId="302"/>
            <ac:spMk id="17" creationId="{96270B58-2E4E-4B7F-B114-9822BC1075FA}"/>
          </ac:spMkLst>
        </pc:spChg>
        <pc:spChg chg="add del">
          <ac:chgData name="Nikola Sobajic" userId="147b1a48-2d63-4975-b50f-e108bff9cf83" providerId="ADAL" clId="{D02A005F-6ABD-48FF-B036-DB7EC7DE4A8E}" dt="2020-02-02T14:05:00.142" v="2609" actId="26606"/>
          <ac:spMkLst>
            <pc:docMk/>
            <pc:sldMk cId="301905479" sldId="302"/>
            <ac:spMk id="18" creationId="{EE287156-3545-4CB1-9511-7BD9C6729DA5}"/>
          </ac:spMkLst>
        </pc:spChg>
        <pc:spChg chg="add del mod">
          <ac:chgData name="Nikola Sobajic" userId="147b1a48-2d63-4975-b50f-e108bff9cf83" providerId="ADAL" clId="{D02A005F-6ABD-48FF-B036-DB7EC7DE4A8E}" dt="2020-02-02T14:07:09.805" v="2640" actId="478"/>
          <ac:spMkLst>
            <pc:docMk/>
            <pc:sldMk cId="301905479" sldId="302"/>
            <ac:spMk id="19" creationId="{6A0B64CC-EEA3-4D90-ABB9-8AF2A7240EA8}"/>
          </ac:spMkLst>
        </pc:spChg>
        <pc:spChg chg="add del">
          <ac:chgData name="Nikola Sobajic" userId="147b1a48-2d63-4975-b50f-e108bff9cf83" providerId="ADAL" clId="{D02A005F-6ABD-48FF-B036-DB7EC7DE4A8E}" dt="2020-02-02T14:05:09.163" v="2613" actId="26606"/>
          <ac:spMkLst>
            <pc:docMk/>
            <pc:sldMk cId="301905479" sldId="302"/>
            <ac:spMk id="22" creationId="{50C008F6-30C6-43D3-8741-959ED0C272E6}"/>
          </ac:spMkLst>
        </pc:spChg>
        <pc:spChg chg="add mod">
          <ac:chgData name="Nikola Sobajic" userId="147b1a48-2d63-4975-b50f-e108bff9cf83" providerId="ADAL" clId="{D02A005F-6ABD-48FF-B036-DB7EC7DE4A8E}" dt="2020-02-02T14:12:43.778" v="2812" actId="14100"/>
          <ac:spMkLst>
            <pc:docMk/>
            <pc:sldMk cId="301905479" sldId="302"/>
            <ac:spMk id="23" creationId="{1DC27E6C-C6BC-46BA-8081-E8AF001A9A64}"/>
          </ac:spMkLst>
        </pc:spChg>
        <pc:spChg chg="add del">
          <ac:chgData name="Nikola Sobajic" userId="147b1a48-2d63-4975-b50f-e108bff9cf83" providerId="ADAL" clId="{D02A005F-6ABD-48FF-B036-DB7EC7DE4A8E}" dt="2020-02-02T14:05:10.999" v="2615" actId="26606"/>
          <ac:spMkLst>
            <pc:docMk/>
            <pc:sldMk cId="301905479" sldId="302"/>
            <ac:spMk id="24" creationId="{F55AA229-0B4E-4809-8BE3-C36D5ACEF22E}"/>
          </ac:spMkLst>
        </pc:spChg>
        <pc:spChg chg="add mod">
          <ac:chgData name="Nikola Sobajic" userId="147b1a48-2d63-4975-b50f-e108bff9cf83" providerId="ADAL" clId="{D02A005F-6ABD-48FF-B036-DB7EC7DE4A8E}" dt="2020-02-02T14:12:54.934" v="2815" actId="14100"/>
          <ac:spMkLst>
            <pc:docMk/>
            <pc:sldMk cId="301905479" sldId="302"/>
            <ac:spMk id="25" creationId="{B59CC224-D4FC-49FD-A546-89851F1EF147}"/>
          </ac:spMkLst>
        </pc:spChg>
        <pc:spChg chg="add del">
          <ac:chgData name="Nikola Sobajic" userId="147b1a48-2d63-4975-b50f-e108bff9cf83" providerId="ADAL" clId="{D02A005F-6ABD-48FF-B036-DB7EC7DE4A8E}" dt="2020-02-02T14:05:11.504" v="2617" actId="26606"/>
          <ac:spMkLst>
            <pc:docMk/>
            <pc:sldMk cId="301905479" sldId="302"/>
            <ac:spMk id="26" creationId="{EE287156-3545-4CB1-9511-7BD9C6729DA5}"/>
          </ac:spMkLst>
        </pc:spChg>
        <pc:spChg chg="add mod">
          <ac:chgData name="Nikola Sobajic" userId="147b1a48-2d63-4975-b50f-e108bff9cf83" providerId="ADAL" clId="{D02A005F-6ABD-48FF-B036-DB7EC7DE4A8E}" dt="2020-02-02T14:16:18.161" v="2840" actId="14100"/>
          <ac:spMkLst>
            <pc:docMk/>
            <pc:sldMk cId="301905479" sldId="302"/>
            <ac:spMk id="27" creationId="{8630524F-5D1C-413F-A1DB-D76729D9FFA9}"/>
          </ac:spMkLst>
        </pc:spChg>
        <pc:spChg chg="add mod">
          <ac:chgData name="Nikola Sobajic" userId="147b1a48-2d63-4975-b50f-e108bff9cf83" providerId="ADAL" clId="{D02A005F-6ABD-48FF-B036-DB7EC7DE4A8E}" dt="2020-02-02T14:14:47.808" v="2827" actId="14100"/>
          <ac:spMkLst>
            <pc:docMk/>
            <pc:sldMk cId="301905479" sldId="302"/>
            <ac:spMk id="29" creationId="{9E036ED7-FF35-4C60-AE12-9F3A00E04CEF}"/>
          </ac:spMkLst>
        </pc:spChg>
        <pc:picChg chg="del">
          <ac:chgData name="Nikola Sobajic" userId="147b1a48-2d63-4975-b50f-e108bff9cf83" providerId="ADAL" clId="{D02A005F-6ABD-48FF-B036-DB7EC7DE4A8E}" dt="2020-02-02T14:04:33.405" v="2606" actId="478"/>
          <ac:picMkLst>
            <pc:docMk/>
            <pc:sldMk cId="301905479" sldId="302"/>
            <ac:picMk id="4" creationId="{BE64882B-4803-4F9A-974A-077DFB00E112}"/>
          </ac:picMkLst>
        </pc:picChg>
        <pc:picChg chg="add mod ord">
          <ac:chgData name="Nikola Sobajic" userId="147b1a48-2d63-4975-b50f-e108bff9cf83" providerId="ADAL" clId="{D02A005F-6ABD-48FF-B036-DB7EC7DE4A8E}" dt="2020-02-02T14:06:29.855" v="2631" actId="1076"/>
          <ac:picMkLst>
            <pc:docMk/>
            <pc:sldMk cId="301905479" sldId="302"/>
            <ac:picMk id="6" creationId="{0AD0593B-C647-401D-BD98-824A5C457C49}"/>
          </ac:picMkLst>
        </pc:picChg>
        <pc:picChg chg="add del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13" creationId="{B536FA4E-0152-4E27-91DA-0FC22D1846BB}"/>
          </ac:picMkLst>
        </pc:picChg>
        <pc:picChg chg="add del mod">
          <ac:chgData name="Nikola Sobajic" userId="147b1a48-2d63-4975-b50f-e108bff9cf83" providerId="ADAL" clId="{D02A005F-6ABD-48FF-B036-DB7EC7DE4A8E}" dt="2020-02-02T14:09:34.914" v="2723" actId="478"/>
          <ac:picMkLst>
            <pc:docMk/>
            <pc:sldMk cId="301905479" sldId="302"/>
            <ac:picMk id="14" creationId="{0945D3E6-B885-4E84-94E5-E0B0AE0F0D44}"/>
          </ac:picMkLst>
        </pc:picChg>
        <pc:picChg chg="add del">
          <ac:chgData name="Nikola Sobajic" userId="147b1a48-2d63-4975-b50f-e108bff9cf83" providerId="ADAL" clId="{D02A005F-6ABD-48FF-B036-DB7EC7DE4A8E}" dt="2020-02-02T14:05:07.640" v="2611" actId="26606"/>
          <ac:picMkLst>
            <pc:docMk/>
            <pc:sldMk cId="301905479" sldId="302"/>
            <ac:picMk id="20" creationId="{00E47F43-F797-45EA-A343-2BEADF0F1E7D}"/>
          </ac:picMkLst>
        </pc:picChg>
        <pc:picChg chg="add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28" creationId="{00E47F43-F797-45EA-A343-2BEADF0F1E7D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3T13:09:23.807" v="2980" actId="20577"/>
        <pc:sldMkLst>
          <pc:docMk/>
          <pc:sldMk cId="3018266240" sldId="303"/>
        </pc:sldMkLst>
        <pc:spChg chg="mod">
          <ac:chgData name="Nikola Sobajic" userId="147b1a48-2d63-4975-b50f-e108bff9cf83" providerId="ADAL" clId="{D02A005F-6ABD-48FF-B036-DB7EC7DE4A8E}" dt="2020-02-02T14:22:31.817" v="2905" actId="1076"/>
          <ac:spMkLst>
            <pc:docMk/>
            <pc:sldMk cId="3018266240" sldId="303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23.807" v="2980" actId="20577"/>
          <ac:spMkLst>
            <pc:docMk/>
            <pc:sldMk cId="3018266240" sldId="303"/>
            <ac:spMk id="3" creationId="{64B0162B-855D-44E3-86EA-91C00976383D}"/>
          </ac:spMkLst>
        </pc:spChg>
        <pc:spChg chg="del">
          <ac:chgData name="Nikola Sobajic" userId="147b1a48-2d63-4975-b50f-e108bff9cf83" providerId="ADAL" clId="{D02A005F-6ABD-48FF-B036-DB7EC7DE4A8E}" dt="2020-02-02T14:21:20.102" v="2855" actId="478"/>
          <ac:spMkLst>
            <pc:docMk/>
            <pc:sldMk cId="3018266240" sldId="303"/>
            <ac:spMk id="5" creationId="{9D078081-035B-4163-8B6D-33F32A2373AA}"/>
          </ac:spMkLst>
        </pc:spChg>
        <pc:spChg chg="del">
          <ac:chgData name="Nikola Sobajic" userId="147b1a48-2d63-4975-b50f-e108bff9cf83" providerId="ADAL" clId="{D02A005F-6ABD-48FF-B036-DB7EC7DE4A8E}" dt="2020-02-02T14:21:22.669" v="2857" actId="478"/>
          <ac:spMkLst>
            <pc:docMk/>
            <pc:sldMk cId="3018266240" sldId="303"/>
            <ac:spMk id="10" creationId="{B22CE020-B883-47DF-B938-AEE32E21E941}"/>
          </ac:spMkLst>
        </pc:spChg>
        <pc:spChg chg="del">
          <ac:chgData name="Nikola Sobajic" userId="147b1a48-2d63-4975-b50f-e108bff9cf83" providerId="ADAL" clId="{D02A005F-6ABD-48FF-B036-DB7EC7DE4A8E}" dt="2020-02-02T14:21:21.441" v="2856" actId="478"/>
          <ac:spMkLst>
            <pc:docMk/>
            <pc:sldMk cId="3018266240" sldId="303"/>
            <ac:spMk id="12" creationId="{9A7D5E83-D23A-4885-8E87-74C5928AF6F4}"/>
          </ac:spMkLst>
        </pc:spChg>
        <pc:picChg chg="del">
          <ac:chgData name="Nikola Sobajic" userId="147b1a48-2d63-4975-b50f-e108bff9cf83" providerId="ADAL" clId="{D02A005F-6ABD-48FF-B036-DB7EC7DE4A8E}" dt="2020-02-02T14:21:18.030" v="2854" actId="478"/>
          <ac:picMkLst>
            <pc:docMk/>
            <pc:sldMk cId="3018266240" sldId="303"/>
            <ac:picMk id="4" creationId="{BE64882B-4803-4F9A-974A-077DFB00E112}"/>
          </ac:picMkLst>
        </pc:picChg>
        <pc:picChg chg="add mod">
          <ac:chgData name="Nikola Sobajic" userId="147b1a48-2d63-4975-b50f-e108bff9cf83" providerId="ADAL" clId="{D02A005F-6ABD-48FF-B036-DB7EC7DE4A8E}" dt="2020-02-02T14:21:28.122" v="2859" actId="1076"/>
          <ac:picMkLst>
            <pc:docMk/>
            <pc:sldMk cId="3018266240" sldId="303"/>
            <ac:picMk id="6" creationId="{BD3090A1-E7D1-444B-9F68-69894352D707}"/>
          </ac:picMkLst>
        </pc:picChg>
      </pc:sldChg>
      <pc:sldChg chg="modSp add">
        <pc:chgData name="Nikola Sobajic" userId="147b1a48-2d63-4975-b50f-e108bff9cf83" providerId="ADAL" clId="{D02A005F-6ABD-48FF-B036-DB7EC7DE4A8E}" dt="2020-02-03T13:10:02.945" v="3000" actId="20577"/>
        <pc:sldMkLst>
          <pc:docMk/>
          <pc:sldMk cId="106772630" sldId="304"/>
        </pc:sldMkLst>
        <pc:spChg chg="mod">
          <ac:chgData name="Nikola Sobajic" userId="147b1a48-2d63-4975-b50f-e108bff9cf83" providerId="ADAL" clId="{D02A005F-6ABD-48FF-B036-DB7EC7DE4A8E}" dt="2020-02-03T13:10:02.945" v="3000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56.034" v="2983" actId="20577"/>
          <ac:spMkLst>
            <pc:docMk/>
            <pc:sldMk cId="106772630" sldId="304"/>
            <ac:spMk id="3" creationId="{64B0162B-855D-44E3-86EA-91C00976383D}"/>
          </ac:spMkLst>
        </pc:spChg>
      </pc:sldChg>
      <pc:sldChg chg="add del">
        <pc:chgData name="Nikola Sobajic" userId="147b1a48-2d63-4975-b50f-e108bff9cf83" providerId="ADAL" clId="{D02A005F-6ABD-48FF-B036-DB7EC7DE4A8E}" dt="2020-02-11T09:57:39.845" v="3003" actId="2696"/>
        <pc:sldMkLst>
          <pc:docMk/>
          <pc:sldMk cId="608983088" sldId="307"/>
        </pc:sldMkLst>
      </pc:sldChg>
    </pc:docChg>
  </pc:docChgLst>
  <pc:docChgLst>
    <pc:chgData name="Nikola Sobajic" userId="S::nikola.sobajic@ubisoft.com::147b1a48-2d63-4975-b50f-e108bff9cf83" providerId="AD" clId="Web-{03A9460B-CEC2-2E3C-F6FE-C7331008E695}"/>
    <pc:docChg chg="addSld delSld modSld sldOrd modSection">
      <pc:chgData name="Nikola Sobajic" userId="S::nikola.sobajic@ubisoft.com::147b1a48-2d63-4975-b50f-e108bff9cf83" providerId="AD" clId="Web-{03A9460B-CEC2-2E3C-F6FE-C7331008E695}" dt="2020-02-09T21:06:36.844" v="585" actId="20577"/>
      <pc:docMkLst>
        <pc:docMk/>
      </pc:docMkLst>
      <pc:sldChg chg="modNotes">
        <pc:chgData name="Nikola Sobajic" userId="S::nikola.sobajic@ubisoft.com::147b1a48-2d63-4975-b50f-e108bff9cf83" providerId="AD" clId="Web-{03A9460B-CEC2-2E3C-F6FE-C7331008E695}" dt="2020-02-09T20:40:36.040" v="302"/>
        <pc:sldMkLst>
          <pc:docMk/>
          <pc:sldMk cId="3806748369" sldId="286"/>
        </pc:sldMkLst>
      </pc:sldChg>
      <pc:sldChg chg="modNotes">
        <pc:chgData name="Nikola Sobajic" userId="S::nikola.sobajic@ubisoft.com::147b1a48-2d63-4975-b50f-e108bff9cf83" providerId="AD" clId="Web-{03A9460B-CEC2-2E3C-F6FE-C7331008E695}" dt="2020-02-09T20:41:04.024" v="304"/>
        <pc:sldMkLst>
          <pc:docMk/>
          <pc:sldMk cId="2967521619" sldId="287"/>
        </pc:sldMkLst>
      </pc:sldChg>
      <pc:sldChg chg="modSp">
        <pc:chgData name="Nikola Sobajic" userId="S::nikola.sobajic@ubisoft.com::147b1a48-2d63-4975-b50f-e108bff9cf83" providerId="AD" clId="Web-{03A9460B-CEC2-2E3C-F6FE-C7331008E695}" dt="2020-02-09T20:55:06.606" v="480" actId="20577"/>
        <pc:sldMkLst>
          <pc:docMk/>
          <pc:sldMk cId="1595842800" sldId="289"/>
        </pc:sldMkLst>
        <pc:spChg chg="mod">
          <ac:chgData name="Nikola Sobajic" userId="S::nikola.sobajic@ubisoft.com::147b1a48-2d63-4975-b50f-e108bff9cf83" providerId="AD" clId="Web-{03A9460B-CEC2-2E3C-F6FE-C7331008E695}" dt="2020-02-09T20:55:06.606" v="480" actId="20577"/>
          <ac:spMkLst>
            <pc:docMk/>
            <pc:sldMk cId="1595842800" sldId="289"/>
            <ac:spMk id="4" creationId="{64899237-6240-4D7E-855B-E79362605EED}"/>
          </ac:spMkLst>
        </pc:spChg>
      </pc:sldChg>
      <pc:sldChg chg="modNotes">
        <pc:chgData name="Nikola Sobajic" userId="S::nikola.sobajic@ubisoft.com::147b1a48-2d63-4975-b50f-e108bff9cf83" providerId="AD" clId="Web-{03A9460B-CEC2-2E3C-F6FE-C7331008E695}" dt="2020-02-09T20:54:37.684" v="429"/>
        <pc:sldMkLst>
          <pc:docMk/>
          <pc:sldMk cId="2761404169" sldId="294"/>
        </pc:sldMkLst>
      </pc:sldChg>
      <pc:sldChg chg="addSp delSp modSp mod setBg">
        <pc:chgData name="Nikola Sobajic" userId="S::nikola.sobajic@ubisoft.com::147b1a48-2d63-4975-b50f-e108bff9cf83" providerId="AD" clId="Web-{03A9460B-CEC2-2E3C-F6FE-C7331008E695}" dt="2020-02-09T20:31:39.335" v="296"/>
        <pc:sldMkLst>
          <pc:docMk/>
          <pc:sldMk cId="2225124067" sldId="298"/>
        </pc:sldMkLst>
        <pc:spChg chg="mod">
          <ac:chgData name="Nikola Sobajic" userId="S::nikola.sobajic@ubisoft.com::147b1a48-2d63-4975-b50f-e108bff9cf83" providerId="AD" clId="Web-{03A9460B-CEC2-2E3C-F6FE-C7331008E695}" dt="2020-02-09T20:31:39.335" v="296"/>
          <ac:spMkLst>
            <pc:docMk/>
            <pc:sldMk cId="2225124067" sldId="298"/>
            <ac:spMk id="2" creationId="{C053C3A3-27D3-46EF-B7F4-738AEF91096D}"/>
          </ac:spMkLst>
        </pc:spChg>
        <pc:spChg chg="del mod">
          <ac:chgData name="Nikola Sobajic" userId="S::nikola.sobajic@ubisoft.com::147b1a48-2d63-4975-b50f-e108bff9cf83" providerId="AD" clId="Web-{03A9460B-CEC2-2E3C-F6FE-C7331008E695}" dt="2020-02-09T20:31:31.070" v="294"/>
          <ac:spMkLst>
            <pc:docMk/>
            <pc:sldMk cId="2225124067" sldId="298"/>
            <ac:spMk id="3" creationId="{64B0162B-855D-44E3-86EA-91C00976383D}"/>
          </ac:spMkLst>
        </pc:spChg>
        <pc:spChg chg="add del mod">
          <ac:chgData name="Nikola Sobajic" userId="S::nikola.sobajic@ubisoft.com::147b1a48-2d63-4975-b50f-e108bff9cf83" providerId="AD" clId="Web-{03A9460B-CEC2-2E3C-F6FE-C7331008E695}" dt="2020-02-09T20:31:33.695" v="295"/>
          <ac:spMkLst>
            <pc:docMk/>
            <pc:sldMk cId="2225124067" sldId="298"/>
            <ac:spMk id="5" creationId="{87F57E12-9FE2-415B-B13B-BBDEBC7B9A57}"/>
          </ac:spMkLst>
        </pc:sp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6" creationId="{FA53DB6C-8684-4E37-AAED-56C076E5CCF2}"/>
          </ac:picMkLst>
        </pc:pic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9" creationId="{4C11ABDD-0F88-4F1D-BC16-7E18ECF232E2}"/>
          </ac:picMkLst>
        </pc:picChg>
      </pc:sldChg>
      <pc:sldChg chg="addSp delSp modSp">
        <pc:chgData name="Nikola Sobajic" userId="S::nikola.sobajic@ubisoft.com::147b1a48-2d63-4975-b50f-e108bff9cf83" providerId="AD" clId="Web-{03A9460B-CEC2-2E3C-F6FE-C7331008E695}" dt="2020-02-09T20:21:59.881" v="233" actId="1076"/>
        <pc:sldMkLst>
          <pc:docMk/>
          <pc:sldMk cId="3917670786" sldId="301"/>
        </pc:sldMkLst>
        <pc:spChg chg="add mod topLvl">
          <ac:chgData name="Nikola Sobajic" userId="S::nikola.sobajic@ubisoft.com::147b1a48-2d63-4975-b50f-e108bff9cf83" providerId="AD" clId="Web-{03A9460B-CEC2-2E3C-F6FE-C7331008E695}" dt="2020-02-09T20:21:23.505" v="231"/>
          <ac:spMkLst>
            <pc:docMk/>
            <pc:sldMk cId="3917670786" sldId="301"/>
            <ac:spMk id="4" creationId="{E1163BCC-9FEE-4278-A3F9-622779F2C0DB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21:59.881" v="233" actId="1076"/>
          <ac:spMkLst>
            <pc:docMk/>
            <pc:sldMk cId="3917670786" sldId="301"/>
            <ac:spMk id="5" creationId="{9D078081-035B-4163-8B6D-33F32A2373AA}"/>
          </ac:spMkLst>
        </pc:spChg>
        <pc:grpChg chg="add del">
          <ac:chgData name="Nikola Sobajic" userId="S::nikola.sobajic@ubisoft.com::147b1a48-2d63-4975-b50f-e108bff9cf83" providerId="AD" clId="Web-{03A9460B-CEC2-2E3C-F6FE-C7331008E695}" dt="2020-02-09T20:21:23.505" v="231"/>
          <ac:grpSpMkLst>
            <pc:docMk/>
            <pc:sldMk cId="3917670786" sldId="301"/>
            <ac:grpSpMk id="7" creationId="{00F047E3-FA92-448E-9F72-4D454021D3B0}"/>
          </ac:grpSpMkLst>
        </pc:grpChg>
        <pc:picChg chg="mod ord topLvl">
          <ac:chgData name="Nikola Sobajic" userId="S::nikola.sobajic@ubisoft.com::147b1a48-2d63-4975-b50f-e108bff9cf83" providerId="AD" clId="Web-{03A9460B-CEC2-2E3C-F6FE-C7331008E695}" dt="2020-02-09T20:21:31.709" v="232"/>
          <ac:picMkLst>
            <pc:docMk/>
            <pc:sldMk cId="3917670786" sldId="301"/>
            <ac:picMk id="6" creationId="{487552DB-7FB2-43E4-B456-56AAA1685E3F}"/>
          </ac:picMkLst>
        </pc:picChg>
      </pc:sldChg>
      <pc:sldChg chg="addSp delSp modSp modNotes">
        <pc:chgData name="Nikola Sobajic" userId="S::nikola.sobajic@ubisoft.com::147b1a48-2d63-4975-b50f-e108bff9cf83" providerId="AD" clId="Web-{03A9460B-CEC2-2E3C-F6FE-C7331008E695}" dt="2020-02-09T20:16:15.192" v="200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3" creationId="{64B0162B-855D-44E3-86EA-91C00976383D}"/>
          </ac:spMkLst>
        </pc:spChg>
        <pc:spChg chg="ad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18" creationId="{9A6C2C86-63BF-47D5-AA3F-905111A238E2}"/>
          </ac:spMkLst>
        </pc:spChg>
        <pc:graphicFrameChg chg="add del mod">
          <ac:chgData name="Nikola Sobajic" userId="S::nikola.sobajic@ubisoft.com::147b1a48-2d63-4975-b50f-e108bff9cf83" providerId="AD" clId="Web-{03A9460B-CEC2-2E3C-F6FE-C7331008E695}" dt="2020-02-09T20:09:31.265" v="113"/>
          <ac:graphicFrameMkLst>
            <pc:docMk/>
            <pc:sldMk cId="106772630" sldId="304"/>
            <ac:graphicFrameMk id="5" creationId="{1B73C111-CCB3-43D9-B70A-A0F87B8FA07C}"/>
          </ac:graphicFrameMkLst>
        </pc:graphicFrameChg>
        <pc:picChg chg="del">
          <ac:chgData name="Nikola Sobajic" userId="S::nikola.sobajic@ubisoft.com::147b1a48-2d63-4975-b50f-e108bff9cf83" providerId="AD" clId="Web-{03A9460B-CEC2-2E3C-F6FE-C7331008E695}" dt="2020-02-09T20:16:15.192" v="200"/>
          <ac:picMkLst>
            <pc:docMk/>
            <pc:sldMk cId="106772630" sldId="304"/>
            <ac:picMk id="13" creationId="{B536FA4E-0152-4E27-91DA-0FC22D1846BB}"/>
          </ac:picMkLst>
        </pc:picChg>
        <pc:cxnChg chg="add">
          <ac:chgData name="Nikola Sobajic" userId="S::nikola.sobajic@ubisoft.com::147b1a48-2d63-4975-b50f-e108bff9cf83" providerId="AD" clId="Web-{03A9460B-CEC2-2E3C-F6FE-C7331008E695}" dt="2020-02-09T20:16:15.192" v="200"/>
          <ac:cxnSpMkLst>
            <pc:docMk/>
            <pc:sldMk cId="106772630" sldId="304"/>
            <ac:cxnSpMk id="20" creationId="{425A0768-3044-4AA9-A889-D2CAA68C517A}"/>
          </ac:cxnSpMkLst>
        </pc:cxnChg>
      </pc:sldChg>
      <pc:sldChg chg="add replId">
        <pc:chgData name="Nikola Sobajic" userId="S::nikola.sobajic@ubisoft.com::147b1a48-2d63-4975-b50f-e108bff9cf83" providerId="AD" clId="Web-{03A9460B-CEC2-2E3C-F6FE-C7331008E695}" dt="2020-02-09T20:31:22.616" v="269"/>
        <pc:sldMkLst>
          <pc:docMk/>
          <pc:sldMk cId="2733896370" sldId="305"/>
        </pc:sldMkLst>
      </pc:sldChg>
      <pc:sldChg chg="modSp add replId">
        <pc:chgData name="Nikola Sobajic" userId="S::nikola.sobajic@ubisoft.com::147b1a48-2d63-4975-b50f-e108bff9cf83" providerId="AD" clId="Web-{03A9460B-CEC2-2E3C-F6FE-C7331008E695}" dt="2020-02-09T21:06:36.828" v="584" actId="20577"/>
        <pc:sldMkLst>
          <pc:docMk/>
          <pc:sldMk cId="3510903517" sldId="306"/>
        </pc:sldMkLst>
        <pc:spChg chg="mod">
          <ac:chgData name="Nikola Sobajic" userId="S::nikola.sobajic@ubisoft.com::147b1a48-2d63-4975-b50f-e108bff9cf83" providerId="AD" clId="Web-{03A9460B-CEC2-2E3C-F6FE-C7331008E695}" dt="2020-02-09T21:05:25.890" v="493" actId="20577"/>
          <ac:spMkLst>
            <pc:docMk/>
            <pc:sldMk cId="3510903517" sldId="306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1:06:36.828" v="584" actId="20577"/>
          <ac:spMkLst>
            <pc:docMk/>
            <pc:sldMk cId="3510903517" sldId="306"/>
            <ac:spMk id="3" creationId="{64B0162B-855D-44E3-86EA-91C00976383D}"/>
          </ac:spMkLst>
        </pc:spChg>
      </pc:sldChg>
    </pc:docChg>
  </pc:docChgLst>
  <pc:docChgLst>
    <pc:chgData name="Nikola Sobajic" userId="S::nikola.sobajic@ubisoft.com::147b1a48-2d63-4975-b50f-e108bff9cf83" providerId="AD" clId="Web-{6DE16385-0025-74EE-93EB-62F441D06A9E}"/>
    <pc:docChg chg="modSld">
      <pc:chgData name="Nikola Sobajic" userId="S::nikola.sobajic@ubisoft.com::147b1a48-2d63-4975-b50f-e108bff9cf83" providerId="AD" clId="Web-{6DE16385-0025-74EE-93EB-62F441D06A9E}" dt="2020-02-09T20:00:16.913" v="66" actId="20577"/>
      <pc:docMkLst>
        <pc:docMk/>
      </pc:docMkLst>
      <pc:sldChg chg="delSp modSp">
        <pc:chgData name="Nikola Sobajic" userId="S::nikola.sobajic@ubisoft.com::147b1a48-2d63-4975-b50f-e108bff9cf83" providerId="AD" clId="Web-{6DE16385-0025-74EE-93EB-62F441D06A9E}" dt="2020-02-09T20:00:16.913" v="65" actId="20577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6DE16385-0025-74EE-93EB-62F441D06A9E}" dt="2020-02-09T19:38:40.274" v="3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6DE16385-0025-74EE-93EB-62F441D06A9E}" dt="2020-02-09T20:00:16.913" v="65" actId="20577"/>
          <ac:spMkLst>
            <pc:docMk/>
            <pc:sldMk cId="106772630" sldId="304"/>
            <ac:spMk id="3" creationId="{64B0162B-855D-44E3-86EA-91C00976383D}"/>
          </ac:spMkLst>
        </pc:spChg>
        <pc:picChg chg="del">
          <ac:chgData name="Nikola Sobajic" userId="S::nikola.sobajic@ubisoft.com::147b1a48-2d63-4975-b50f-e108bff9cf83" providerId="AD" clId="Web-{6DE16385-0025-74EE-93EB-62F441D06A9E}" dt="2020-02-09T19:33:25.616" v="0"/>
          <ac:picMkLst>
            <pc:docMk/>
            <pc:sldMk cId="106772630" sldId="304"/>
            <ac:picMk id="6" creationId="{BD3090A1-E7D1-444B-9F68-69894352D7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itializati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language/storage_dur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itializa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language/storage_dur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5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function is called at program startup after </a:t>
            </a:r>
            <a:r>
              <a:rPr lang="en-US" dirty="0">
                <a:hlinkClick r:id="rId3"/>
              </a:rPr>
              <a:t>initialization</a:t>
            </a:r>
            <a:r>
              <a:rPr lang="en-US" dirty="0"/>
              <a:t> of the non-local objects with static </a:t>
            </a:r>
            <a:r>
              <a:rPr lang="en-US" dirty="0">
                <a:hlinkClick r:id="rId4"/>
              </a:rPr>
              <a:t>storage duration</a:t>
            </a:r>
            <a:r>
              <a:rPr lang="en-US" dirty="0"/>
              <a:t>. It is the designated entry point to a program that is executed in </a:t>
            </a:r>
            <a:r>
              <a:rPr lang="en-US" i="1" dirty="0"/>
              <a:t>hosted</a:t>
            </a:r>
            <a:r>
              <a:rPr lang="en-US" dirty="0"/>
              <a:t> environment (that is, with an operating system). The entry points to </a:t>
            </a:r>
            <a:r>
              <a:rPr lang="en-US" i="1" dirty="0"/>
              <a:t>freestanding</a:t>
            </a:r>
            <a:r>
              <a:rPr lang="en-US" dirty="0"/>
              <a:t> programs (boot loaders, OS kernels, </a:t>
            </a:r>
            <a:r>
              <a:rPr lang="en-US" dirty="0" err="1"/>
              <a:t>etc</a:t>
            </a:r>
            <a:r>
              <a:rPr lang="en-US" dirty="0"/>
              <a:t>) are implementation-defined. 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 between a game and its engine is often blurry. Some engines make</a:t>
            </a:r>
          </a:p>
          <a:p>
            <a:r>
              <a:rPr lang="en-US" dirty="0"/>
              <a:t>a reasonably clear distinction, while others make almost no attempt to </a:t>
            </a:r>
            <a:r>
              <a:rPr lang="en-US" dirty="0" err="1"/>
              <a:t>sepa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/>
              <a:t>rate the two. In one game, the rendering code might “know” </a:t>
            </a:r>
            <a:r>
              <a:rPr lang="en-US" dirty="0" err="1"/>
              <a:t>specifi</a:t>
            </a:r>
            <a:r>
              <a:rPr lang="en-US" dirty="0"/>
              <a:t> </a:t>
            </a:r>
            <a:r>
              <a:rPr lang="en-US" dirty="0" err="1"/>
              <a:t>cally</a:t>
            </a:r>
            <a:r>
              <a:rPr lang="en-US" dirty="0"/>
              <a:t> how</a:t>
            </a:r>
            <a:endParaRPr lang="en-US" dirty="0">
              <a:cs typeface="Calibri"/>
            </a:endParaRPr>
          </a:p>
          <a:p>
            <a:r>
              <a:rPr lang="en-US" dirty="0"/>
              <a:t>to draw an orc. In another game, the rendering engine might provide general-</a:t>
            </a:r>
            <a:endParaRPr lang="en-US" dirty="0">
              <a:cs typeface="Calibri"/>
            </a:endParaRPr>
          </a:p>
          <a:p>
            <a:r>
              <a:rPr lang="en-US" dirty="0"/>
              <a:t>purpose material and shading facilities, and “orc-ness” might be </a:t>
            </a:r>
            <a:r>
              <a:rPr lang="en-US" dirty="0" err="1"/>
              <a:t>defi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 en-</a:t>
            </a:r>
            <a:endParaRPr lang="en-US" dirty="0">
              <a:cs typeface="Calibri"/>
            </a:endParaRPr>
          </a:p>
          <a:p>
            <a:r>
              <a:rPr lang="en-US" dirty="0" err="1"/>
              <a:t>tirely</a:t>
            </a:r>
            <a:r>
              <a:rPr lang="en-US" dirty="0"/>
              <a:t> in data. No studio makes a perfectly clear separation between the game</a:t>
            </a:r>
            <a:endParaRPr lang="en-US" dirty="0">
              <a:cs typeface="Calibri"/>
            </a:endParaRPr>
          </a:p>
          <a:p>
            <a:r>
              <a:rPr lang="en-US" dirty="0"/>
              <a:t>and the engine, which is understandable considering that the </a:t>
            </a:r>
            <a:r>
              <a:rPr lang="en-US" dirty="0" err="1"/>
              <a:t>defi</a:t>
            </a:r>
            <a:r>
              <a:rPr lang="en-US" dirty="0"/>
              <a:t> </a:t>
            </a:r>
            <a:r>
              <a:rPr lang="en-US" dirty="0" err="1"/>
              <a:t>nitions</a:t>
            </a:r>
            <a:r>
              <a:rPr lang="en-US" dirty="0"/>
              <a:t> of</a:t>
            </a:r>
            <a:endParaRPr lang="en-US" dirty="0">
              <a:cs typeface="Calibri"/>
            </a:endParaRPr>
          </a:p>
          <a:p>
            <a:r>
              <a:rPr lang="en-US" dirty="0"/>
              <a:t>these two components often shift as the game’s design </a:t>
            </a:r>
            <a:r>
              <a:rPr lang="en-US" dirty="0" err="1"/>
              <a:t>solidifi</a:t>
            </a:r>
            <a:r>
              <a:rPr lang="en-US" dirty="0"/>
              <a:t> es.</a:t>
            </a:r>
            <a:endParaRPr lang="en-US" dirty="0">
              <a:cs typeface="Calibri"/>
            </a:endParaRPr>
          </a:p>
          <a:p>
            <a:r>
              <a:rPr lang="en-US" dirty="0"/>
              <a:t>Arguably a data-driven architecture is what differentiates a game engine</a:t>
            </a:r>
            <a:endParaRPr lang="en-US" dirty="0">
              <a:cs typeface="Calibri"/>
            </a:endParaRPr>
          </a:p>
          <a:p>
            <a:r>
              <a:rPr lang="en-US" dirty="0"/>
              <a:t>from a piece of software that is a game but not an engine. When a game</a:t>
            </a:r>
            <a:endParaRPr lang="en-US" dirty="0">
              <a:cs typeface="Calibri"/>
            </a:endParaRPr>
          </a:p>
          <a:p>
            <a:r>
              <a:rPr lang="en-US" dirty="0"/>
              <a:t>contains hard-coded logic or game rules, or employs special-case code to ren-</a:t>
            </a:r>
            <a:endParaRPr lang="en-US" dirty="0">
              <a:cs typeface="Calibri"/>
            </a:endParaRPr>
          </a:p>
          <a:p>
            <a:r>
              <a:rPr lang="en-US" dirty="0"/>
              <a:t>der </a:t>
            </a:r>
            <a:r>
              <a:rPr lang="en-US" dirty="0" err="1"/>
              <a:t>specifi</a:t>
            </a:r>
            <a:r>
              <a:rPr lang="en-US" dirty="0"/>
              <a:t> c types of game objects, it becomes </a:t>
            </a:r>
            <a:r>
              <a:rPr lang="en-US" dirty="0" err="1"/>
              <a:t>diffi</a:t>
            </a:r>
            <a:r>
              <a:rPr lang="en-US" dirty="0"/>
              <a:t> cult or impossible to reuse</a:t>
            </a:r>
            <a:endParaRPr lang="en-US" dirty="0">
              <a:cs typeface="Calibri"/>
            </a:endParaRPr>
          </a:p>
          <a:p>
            <a:r>
              <a:rPr lang="en-US" dirty="0"/>
              <a:t>that software to make a different game. We should probably reserve the term</a:t>
            </a:r>
            <a:endParaRPr lang="en-US" dirty="0">
              <a:cs typeface="Calibri"/>
            </a:endParaRPr>
          </a:p>
          <a:p>
            <a:r>
              <a:rPr lang="en-US" dirty="0"/>
              <a:t>“game engine” for software that is extensible and can be used as the </a:t>
            </a:r>
            <a:r>
              <a:rPr lang="en-US" dirty="0" err="1"/>
              <a:t>founda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tion</a:t>
            </a:r>
            <a:r>
              <a:rPr lang="en-US" dirty="0"/>
              <a:t> for many different games without major </a:t>
            </a:r>
            <a:r>
              <a:rPr lang="en-US" dirty="0" err="1"/>
              <a:t>modifi</a:t>
            </a:r>
            <a:r>
              <a:rPr lang="en-US" dirty="0"/>
              <a:t> cation.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engines are typically somewhat genre </a:t>
            </a:r>
            <a:r>
              <a:rPr lang="en-US" dirty="0" err="1"/>
              <a:t>specifi</a:t>
            </a:r>
            <a:r>
              <a:rPr lang="en-US" dirty="0"/>
              <a:t> c. An engine designed for</a:t>
            </a:r>
          </a:p>
          <a:p>
            <a:r>
              <a:rPr lang="en-US" dirty="0"/>
              <a:t>a two-person fi </a:t>
            </a:r>
            <a:r>
              <a:rPr lang="en-US" dirty="0" err="1"/>
              <a:t>ghting</a:t>
            </a:r>
            <a:r>
              <a:rPr lang="en-US" dirty="0"/>
              <a:t> game in a boxing ring will be very different from a mas-</a:t>
            </a:r>
            <a:endParaRPr lang="en-US" dirty="0">
              <a:cs typeface="Calibri"/>
            </a:endParaRPr>
          </a:p>
          <a:p>
            <a:r>
              <a:rPr lang="en-US" dirty="0" err="1"/>
              <a:t>sively</a:t>
            </a:r>
            <a:r>
              <a:rPr lang="en-US" dirty="0"/>
              <a:t> multiplayer online game (MMOG) engine or a fi </a:t>
            </a:r>
            <a:r>
              <a:rPr lang="en-US" dirty="0" err="1"/>
              <a:t>rst</a:t>
            </a:r>
            <a:r>
              <a:rPr lang="en-US" dirty="0"/>
              <a:t>-person shooter (FPS)</a:t>
            </a:r>
            <a:endParaRPr lang="en-US" dirty="0">
              <a:cs typeface="Calibri"/>
            </a:endParaRPr>
          </a:p>
          <a:p>
            <a:r>
              <a:rPr lang="en-US" dirty="0"/>
              <a:t>engine or a real-time strategy (RTS) engine. However, there is also a great deal</a:t>
            </a:r>
            <a:endParaRPr lang="en-US" dirty="0">
              <a:cs typeface="Calibri"/>
            </a:endParaRPr>
          </a:p>
          <a:p>
            <a:r>
              <a:rPr lang="en-US" dirty="0"/>
              <a:t>of overlap—all 3D games, regardless of genre, require some form of low-level</a:t>
            </a:r>
            <a:endParaRPr lang="en-US" dirty="0">
              <a:cs typeface="Calibri"/>
            </a:endParaRPr>
          </a:p>
          <a:p>
            <a:r>
              <a:rPr lang="en-US" dirty="0"/>
              <a:t>user input from the joypad, keyboard and/or mouse, some form of 3D mesh</a:t>
            </a:r>
            <a:endParaRPr lang="en-US" dirty="0">
              <a:cs typeface="Calibri"/>
            </a:endParaRPr>
          </a:p>
          <a:p>
            <a:r>
              <a:rPr lang="en-US" dirty="0"/>
              <a:t>rendering, some form of heads-up display (HUD) including text rendering in</a:t>
            </a:r>
            <a:endParaRPr lang="en-US" dirty="0">
              <a:cs typeface="Calibri"/>
            </a:endParaRPr>
          </a:p>
          <a:p>
            <a:r>
              <a:rPr lang="en-US" dirty="0"/>
              <a:t>a variety of fonts, a powerful audio system, and the list goes on. So while</a:t>
            </a:r>
            <a:endParaRPr lang="en-US" dirty="0">
              <a:cs typeface="Calibri"/>
            </a:endParaRPr>
          </a:p>
          <a:p>
            <a:r>
              <a:rPr lang="en-US" dirty="0"/>
              <a:t>the Unreal Engine, for example, was designed for fi </a:t>
            </a:r>
            <a:r>
              <a:rPr lang="en-US" dirty="0" err="1"/>
              <a:t>rst</a:t>
            </a:r>
            <a:r>
              <a:rPr lang="en-US" dirty="0"/>
              <a:t>-person shooter games,</a:t>
            </a:r>
            <a:endParaRPr lang="en-US" dirty="0">
              <a:cs typeface="Calibri"/>
            </a:endParaRPr>
          </a:p>
          <a:p>
            <a:r>
              <a:rPr lang="en-US" dirty="0"/>
              <a:t>it has been used successfully to construct games in a number of other genres</a:t>
            </a:r>
            <a:endParaRPr lang="en-US" dirty="0">
              <a:cs typeface="Calibri"/>
            </a:endParaRPr>
          </a:p>
          <a:p>
            <a:r>
              <a:rPr lang="en-US" dirty="0"/>
              <a:t>as well, including the wildly popular third-person shooter franchise Gears of</a:t>
            </a:r>
            <a:endParaRPr lang="en-US" dirty="0">
              <a:cs typeface="Calibri"/>
            </a:endParaRPr>
          </a:p>
          <a:p>
            <a:r>
              <a:rPr lang="en-US" dirty="0"/>
              <a:t>War by Epic Games, the hit action-adventure games in the Batman: </a:t>
            </a:r>
            <a:r>
              <a:rPr lang="en-US" dirty="0" err="1"/>
              <a:t>Arkham</a:t>
            </a:r>
            <a:r>
              <a:rPr lang="en-US" dirty="0"/>
              <a:t> se-</a:t>
            </a:r>
            <a:endParaRPr lang="en-US" dirty="0">
              <a:cs typeface="Calibri"/>
            </a:endParaRPr>
          </a:p>
          <a:p>
            <a:r>
              <a:rPr lang="en-US" dirty="0" err="1"/>
              <a:t>ries</a:t>
            </a:r>
            <a:r>
              <a:rPr lang="en-US" dirty="0"/>
              <a:t> by Rocksteady Studios, the well-known fi </a:t>
            </a:r>
            <a:r>
              <a:rPr lang="en-US" dirty="0" err="1"/>
              <a:t>ghting</a:t>
            </a:r>
            <a:r>
              <a:rPr lang="en-US" dirty="0"/>
              <a:t> game Tekken 7 by Bandai</a:t>
            </a:r>
            <a:endParaRPr lang="en-US" dirty="0">
              <a:cs typeface="Calibri"/>
            </a:endParaRPr>
          </a:p>
          <a:p>
            <a:r>
              <a:rPr lang="en-US" dirty="0"/>
              <a:t>Namco Studios, and the fi </a:t>
            </a:r>
            <a:r>
              <a:rPr lang="en-US" dirty="0" err="1"/>
              <a:t>rst</a:t>
            </a:r>
            <a:r>
              <a:rPr lang="en-US" dirty="0"/>
              <a:t> three role-playing third-person shooter games in</a:t>
            </a:r>
            <a:endParaRPr lang="en-US" dirty="0">
              <a:cs typeface="Calibri"/>
            </a:endParaRPr>
          </a:p>
          <a:p>
            <a:r>
              <a:rPr lang="en-US" dirty="0"/>
              <a:t>the Mass Effect series by BioWare.</a:t>
            </a:r>
            <a:endParaRPr lang="en-US" dirty="0">
              <a:cs typeface="Calibri"/>
            </a:endParaRPr>
          </a:p>
          <a:p>
            <a:r>
              <a:rPr lang="en-US" dirty="0"/>
              <a:t>Let’s take a look at some of the most common game genres and explore</a:t>
            </a:r>
            <a:endParaRPr lang="en-US" dirty="0">
              <a:cs typeface="Calibri"/>
            </a:endParaRPr>
          </a:p>
          <a:p>
            <a:r>
              <a:rPr lang="en-US" dirty="0"/>
              <a:t>some examples of the technology requirements particular to each.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First-Person Shooters (FPS)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First-person games are typically some of the most technologically </a:t>
            </a:r>
            <a:r>
              <a:rPr lang="en-US" dirty="0" err="1"/>
              <a:t>challeng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to build.</a:t>
            </a:r>
            <a:endParaRPr lang="en-US" dirty="0">
              <a:cs typeface="Calibri"/>
            </a:endParaRPr>
          </a:p>
          <a:p>
            <a:r>
              <a:rPr lang="en-US" dirty="0"/>
              <a:t>• </a:t>
            </a:r>
            <a:r>
              <a:rPr lang="en-US" dirty="0" err="1"/>
              <a:t>effi</a:t>
            </a:r>
            <a:r>
              <a:rPr lang="en-US" dirty="0"/>
              <a:t> </a:t>
            </a:r>
            <a:r>
              <a:rPr lang="en-US" dirty="0" err="1"/>
              <a:t>cient</a:t>
            </a:r>
            <a:r>
              <a:rPr lang="en-US" dirty="0"/>
              <a:t> rendering of large 3D virtual worlds;</a:t>
            </a:r>
          </a:p>
          <a:p>
            <a:r>
              <a:rPr lang="en-US" dirty="0"/>
              <a:t>• a responsive camera control/aiming mechanic;</a:t>
            </a:r>
            <a:endParaRPr lang="en-US" dirty="0">
              <a:cs typeface="Calibri"/>
            </a:endParaRPr>
          </a:p>
          <a:p>
            <a:r>
              <a:rPr lang="en-US" dirty="0"/>
              <a:t>• high-fi </a:t>
            </a:r>
            <a:r>
              <a:rPr lang="en-US" dirty="0" err="1"/>
              <a:t>delity</a:t>
            </a:r>
            <a:r>
              <a:rPr lang="en-US" dirty="0"/>
              <a:t> animations of the player’s virtual arms and weapons;</a:t>
            </a:r>
            <a:endParaRPr lang="en-US" dirty="0">
              <a:cs typeface="Calibri"/>
            </a:endParaRPr>
          </a:p>
          <a:p>
            <a:r>
              <a:rPr lang="en-US" dirty="0"/>
              <a:t>• a forgiving player character motion and collision model, which often</a:t>
            </a:r>
            <a:endParaRPr lang="en-US" dirty="0">
              <a:cs typeface="Calibri"/>
            </a:endParaRPr>
          </a:p>
          <a:p>
            <a:r>
              <a:rPr lang="en-US" dirty="0"/>
              <a:t>gives these games a “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oaty</a:t>
            </a:r>
            <a:r>
              <a:rPr lang="en-US" dirty="0"/>
              <a:t>” feel;</a:t>
            </a:r>
            <a:endParaRPr lang="en-US" dirty="0">
              <a:cs typeface="Calibri"/>
            </a:endParaRPr>
          </a:p>
          <a:p>
            <a:r>
              <a:rPr lang="en-US" dirty="0"/>
              <a:t>• high-fi </a:t>
            </a:r>
            <a:r>
              <a:rPr lang="en-US" dirty="0" err="1"/>
              <a:t>delity</a:t>
            </a:r>
            <a:r>
              <a:rPr lang="en-US" dirty="0"/>
              <a:t> animations and </a:t>
            </a:r>
            <a:r>
              <a:rPr lang="en-US" dirty="0" err="1"/>
              <a:t>artifi</a:t>
            </a:r>
            <a:r>
              <a:rPr lang="en-US" dirty="0"/>
              <a:t> </a:t>
            </a:r>
            <a:r>
              <a:rPr lang="en-US" dirty="0" err="1"/>
              <a:t>cial</a:t>
            </a:r>
            <a:r>
              <a:rPr lang="en-US" dirty="0"/>
              <a:t> intelligence for the non-player</a:t>
            </a:r>
            <a:endParaRPr lang="en-US" dirty="0">
              <a:cs typeface="Calibri"/>
            </a:endParaRPr>
          </a:p>
          <a:p>
            <a:r>
              <a:rPr lang="en-US" dirty="0"/>
              <a:t>characters (NPCs)—the player’s enemies and allies;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Platformers and Other Third-Person Games</a:t>
            </a:r>
            <a:endParaRPr lang="en-US" dirty="0">
              <a:cs typeface="Calibri"/>
            </a:endParaRPr>
          </a:p>
          <a:p>
            <a:r>
              <a:rPr lang="en-US" dirty="0"/>
              <a:t>Third-person character-based games have a lot in common with fi </a:t>
            </a:r>
            <a:r>
              <a:rPr lang="en-US" dirty="0" err="1"/>
              <a:t>rst</a:t>
            </a:r>
            <a:r>
              <a:rPr lang="en-US" dirty="0"/>
              <a:t>-per-</a:t>
            </a:r>
            <a:endParaRPr lang="en-US" dirty="0">
              <a:cs typeface="Calibri"/>
            </a:endParaRPr>
          </a:p>
          <a:p>
            <a:r>
              <a:rPr lang="en-US" dirty="0"/>
              <a:t>son shooters, but a great deal more emphasis is placed on the main character’s</a:t>
            </a:r>
            <a:endParaRPr lang="en-US" dirty="0">
              <a:cs typeface="Calibri"/>
            </a:endParaRPr>
          </a:p>
          <a:p>
            <a:r>
              <a:rPr lang="en-US" dirty="0"/>
              <a:t>abilities and locomotion modes. In addition, high-fi </a:t>
            </a:r>
            <a:r>
              <a:rPr lang="en-US" dirty="0" err="1"/>
              <a:t>delity</a:t>
            </a:r>
            <a:r>
              <a:rPr lang="en-US" dirty="0"/>
              <a:t> full-body </a:t>
            </a:r>
            <a:r>
              <a:rPr lang="en-US" dirty="0" err="1"/>
              <a:t>charac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ter</a:t>
            </a:r>
            <a:r>
              <a:rPr lang="en-US" dirty="0"/>
              <a:t> animations are required for the player’s avatar, as opposed to the some-</a:t>
            </a:r>
            <a:endParaRPr lang="en-US" dirty="0">
              <a:cs typeface="Calibri"/>
            </a:endParaRPr>
          </a:p>
          <a:p>
            <a:r>
              <a:rPr lang="en-US" dirty="0"/>
              <a:t>what less-taxing animation requirements of the “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oating</a:t>
            </a:r>
            <a:r>
              <a:rPr lang="en-US" dirty="0"/>
              <a:t> arms” in a typical</a:t>
            </a:r>
            <a:endParaRPr lang="en-US" dirty="0">
              <a:cs typeface="Calibri"/>
            </a:endParaRPr>
          </a:p>
          <a:p>
            <a:r>
              <a:rPr lang="en-US" dirty="0"/>
              <a:t>FPS game.</a:t>
            </a:r>
            <a:endParaRPr lang="en-US" dirty="0">
              <a:cs typeface="Calibri"/>
            </a:endParaRPr>
          </a:p>
          <a:p>
            <a:r>
              <a:rPr lang="en-US" dirty="0"/>
              <a:t>• moving platforms, ladders, ropes, trellises and other interesting </a:t>
            </a:r>
            <a:r>
              <a:rPr lang="en-US" dirty="0" err="1"/>
              <a:t>locomo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tion</a:t>
            </a:r>
            <a:r>
              <a:rPr lang="en-US" dirty="0"/>
              <a:t> modes;</a:t>
            </a:r>
            <a:endParaRPr lang="en-US" dirty="0">
              <a:cs typeface="Calibri"/>
            </a:endParaRPr>
          </a:p>
          <a:p>
            <a:r>
              <a:rPr lang="en-US" dirty="0"/>
              <a:t>• puzzle-like environmental elements;</a:t>
            </a:r>
            <a:endParaRPr lang="en-US" dirty="0">
              <a:cs typeface="Calibri"/>
            </a:endParaRPr>
          </a:p>
          <a:p>
            <a:r>
              <a:rPr lang="en-US" dirty="0"/>
              <a:t>• a third-person “follow camera” which stays focused on the player char-</a:t>
            </a:r>
            <a:endParaRPr lang="en-US" dirty="0">
              <a:cs typeface="Calibri"/>
            </a:endParaRPr>
          </a:p>
          <a:p>
            <a:r>
              <a:rPr lang="en-US" dirty="0" err="1"/>
              <a:t>acter</a:t>
            </a:r>
            <a:r>
              <a:rPr lang="en-US" dirty="0"/>
              <a:t> and whose rotation is typically controlled by the human player via</a:t>
            </a:r>
            <a:endParaRPr lang="en-US" dirty="0">
              <a:cs typeface="Calibri"/>
            </a:endParaRPr>
          </a:p>
          <a:p>
            <a:r>
              <a:rPr lang="en-US" dirty="0"/>
              <a:t>the right joypad stick (on a console) or the mouse (on a PC—note that</a:t>
            </a:r>
            <a:endParaRPr lang="en-US" dirty="0">
              <a:cs typeface="Calibri"/>
            </a:endParaRPr>
          </a:p>
          <a:p>
            <a:r>
              <a:rPr lang="en-US" dirty="0"/>
              <a:t>while there are a number of popular third-person shooters on a PC, the</a:t>
            </a:r>
            <a:endParaRPr lang="en-US" dirty="0">
              <a:cs typeface="Calibri"/>
            </a:endParaRPr>
          </a:p>
          <a:p>
            <a:r>
              <a:rPr lang="en-US" dirty="0"/>
              <a:t>platformer genre exists almost exclusively on consoles); and</a:t>
            </a:r>
            <a:endParaRPr lang="en-US" dirty="0">
              <a:cs typeface="Calibri"/>
            </a:endParaRPr>
          </a:p>
          <a:p>
            <a:r>
              <a:rPr lang="en-US" dirty="0"/>
              <a:t>• a complex camera collision system for ensuring that the view point never</a:t>
            </a:r>
            <a:endParaRPr lang="en-US" dirty="0">
              <a:cs typeface="Calibri"/>
            </a:endParaRPr>
          </a:p>
          <a:p>
            <a:r>
              <a:rPr lang="en-US" dirty="0"/>
              <a:t>“clips” through background geometry or dynamic foreground objects.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Fighting Games</a:t>
            </a:r>
            <a:endParaRPr lang="en-US" dirty="0">
              <a:cs typeface="Calibri"/>
            </a:endParaRPr>
          </a:p>
          <a:p>
            <a:r>
              <a:rPr lang="en-US" dirty="0"/>
              <a:t>• a rich set of fi </a:t>
            </a:r>
            <a:r>
              <a:rPr lang="en-US" dirty="0" err="1"/>
              <a:t>ghting</a:t>
            </a:r>
            <a:r>
              <a:rPr lang="en-US" dirty="0"/>
              <a:t> animations;</a:t>
            </a:r>
            <a:endParaRPr lang="en-US" dirty="0">
              <a:cs typeface="Calibri"/>
            </a:endParaRPr>
          </a:p>
          <a:p>
            <a:r>
              <a:rPr lang="en-US" dirty="0"/>
              <a:t>• accurate hit detection;</a:t>
            </a:r>
            <a:endParaRPr lang="en-US" dirty="0">
              <a:cs typeface="Calibri"/>
            </a:endParaRPr>
          </a:p>
          <a:p>
            <a:r>
              <a:rPr lang="en-US" dirty="0"/>
              <a:t>• a user input system capable of detecting complex button and joystick</a:t>
            </a:r>
            <a:endParaRPr lang="en-US" dirty="0">
              <a:cs typeface="Calibri"/>
            </a:endParaRPr>
          </a:p>
          <a:p>
            <a:r>
              <a:rPr lang="en-US" dirty="0"/>
              <a:t>combinations; and</a:t>
            </a:r>
            <a:endParaRPr lang="en-US" dirty="0">
              <a:cs typeface="Calibri"/>
            </a:endParaRPr>
          </a:p>
          <a:p>
            <a:r>
              <a:rPr lang="en-US" dirty="0"/>
              <a:t>• crowds, but otherwise relatively static backgrounds.</a:t>
            </a:r>
            <a:endParaRPr lang="en-US" dirty="0">
              <a:cs typeface="Calibri"/>
            </a:endParaRPr>
          </a:p>
          <a:p>
            <a:r>
              <a:rPr lang="en-US" dirty="0"/>
              <a:t>• physics-based cloth and hair simulations for the characters.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Strategy Games</a:t>
            </a:r>
            <a:endParaRPr lang="en-US" dirty="0">
              <a:cs typeface="Calibri"/>
            </a:endParaRPr>
          </a:p>
          <a:p>
            <a:r>
              <a:rPr lang="en-US" dirty="0"/>
              <a:t>• Each unit is relatively low-res, so that the game can support large num-</a:t>
            </a:r>
            <a:endParaRPr lang="en-US" dirty="0">
              <a:cs typeface="Calibri"/>
            </a:endParaRPr>
          </a:p>
          <a:p>
            <a:r>
              <a:rPr lang="en-US" dirty="0" err="1"/>
              <a:t>bers</a:t>
            </a:r>
            <a:r>
              <a:rPr lang="en-US" dirty="0"/>
              <a:t> of them on-screen at once.</a:t>
            </a:r>
            <a:endParaRPr lang="en-US" dirty="0">
              <a:cs typeface="Calibri"/>
            </a:endParaRPr>
          </a:p>
          <a:p>
            <a:r>
              <a:rPr lang="en-US" dirty="0"/>
              <a:t>• Orthographic of Perspective camera</a:t>
            </a:r>
            <a:endParaRPr lang="en-US" dirty="0">
              <a:cs typeface="Calibri"/>
            </a:endParaRPr>
          </a:p>
          <a:p>
            <a:r>
              <a:rPr lang="en-US" dirty="0"/>
              <a:t>• </a:t>
            </a:r>
            <a:r>
              <a:rPr lang="en-US" dirty="0">
                <a:cs typeface="Calibri"/>
              </a:rPr>
              <a:t>Mouse-based input with a focus on toolbars and menus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MMORPG</a:t>
            </a:r>
          </a:p>
          <a:p>
            <a:r>
              <a:rPr lang="en-US" dirty="0"/>
              <a:t>At the heart of all MMOGs is a very powerful battery of servers. These</a:t>
            </a:r>
            <a:endParaRPr lang="en-US" dirty="0">
              <a:cs typeface="Calibri"/>
            </a:endParaRPr>
          </a:p>
          <a:p>
            <a:r>
              <a:rPr lang="en-US" dirty="0"/>
              <a:t>servers maintain the authoritative state of the game world, manage users sign-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in and out of the game, provide inter-user chat or voice-over-IP (VoIP) ser-</a:t>
            </a:r>
            <a:endParaRPr lang="en-US" dirty="0">
              <a:cs typeface="Calibri"/>
            </a:endParaRPr>
          </a:p>
          <a:p>
            <a:r>
              <a:rPr lang="en-US" dirty="0"/>
              <a:t>vices and more. Graphics fi </a:t>
            </a:r>
            <a:r>
              <a:rPr lang="en-US" dirty="0" err="1"/>
              <a:t>delity</a:t>
            </a:r>
            <a:r>
              <a:rPr lang="en-US" dirty="0"/>
              <a:t> in an MMO is almost always lower than its non-massively</a:t>
            </a:r>
            <a:endParaRPr lang="en-US" dirty="0">
              <a:cs typeface="Calibri"/>
            </a:endParaRPr>
          </a:p>
          <a:p>
            <a:r>
              <a:rPr lang="en-US" dirty="0"/>
              <a:t>multiplayer counterparts, as a result of the huge world sizes and extremely</a:t>
            </a:r>
            <a:endParaRPr lang="en-US" dirty="0">
              <a:cs typeface="Calibri"/>
            </a:endParaRPr>
          </a:p>
          <a:p>
            <a:r>
              <a:rPr lang="en-US" dirty="0"/>
              <a:t>large numbers of users supported by these kinds of games.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VR/AR/MR</a:t>
            </a:r>
          </a:p>
          <a:p>
            <a:r>
              <a:rPr lang="en-US" dirty="0"/>
              <a:t>• Stereoscopic rendering. A VR game needs to render the scene twice, once</a:t>
            </a:r>
            <a:endParaRPr lang="en-US" dirty="0">
              <a:cs typeface="Calibri"/>
            </a:endParaRPr>
          </a:p>
          <a:p>
            <a:r>
              <a:rPr lang="en-US" dirty="0"/>
              <a:t>for each eye. This doubles the number of graphics primitives that must</a:t>
            </a:r>
            <a:endParaRPr lang="en-US" dirty="0">
              <a:cs typeface="Calibri"/>
            </a:endParaRPr>
          </a:p>
          <a:p>
            <a:r>
              <a:rPr lang="en-US" dirty="0"/>
              <a:t>be rendered, although other aspects of the graphics pipeline such as vis-</a:t>
            </a:r>
            <a:endParaRPr lang="en-US" dirty="0">
              <a:cs typeface="Calibri"/>
            </a:endParaRPr>
          </a:p>
          <a:p>
            <a:r>
              <a:rPr lang="en-US" dirty="0" err="1"/>
              <a:t>ibility</a:t>
            </a:r>
            <a:r>
              <a:rPr lang="en-US" dirty="0"/>
              <a:t> culling can be performed only once per frame, since the eyes are</a:t>
            </a:r>
            <a:endParaRPr lang="en-US" dirty="0">
              <a:cs typeface="Calibri"/>
            </a:endParaRPr>
          </a:p>
          <a:p>
            <a:r>
              <a:rPr lang="en-US" dirty="0"/>
              <a:t>reasonably close together. As such, a VR game isn’t quite as expensive to</a:t>
            </a:r>
            <a:endParaRPr lang="en-US" dirty="0">
              <a:cs typeface="Calibri"/>
            </a:endParaRPr>
          </a:p>
          <a:p>
            <a:r>
              <a:rPr lang="en-US" dirty="0"/>
              <a:t>render as the same game would be to render in split-screen multiplayer</a:t>
            </a:r>
            <a:endParaRPr lang="en-US" dirty="0">
              <a:cs typeface="Calibri"/>
            </a:endParaRPr>
          </a:p>
          <a:p>
            <a:r>
              <a:rPr lang="en-US" dirty="0"/>
              <a:t>mode, but the principle of rendering each frame twice from two (slightly)</a:t>
            </a:r>
            <a:endParaRPr lang="en-US" dirty="0">
              <a:cs typeface="Calibri"/>
            </a:endParaRPr>
          </a:p>
          <a:p>
            <a:r>
              <a:rPr lang="en-US" dirty="0"/>
              <a:t>different virtual cameras is the same.</a:t>
            </a:r>
            <a:endParaRPr lang="en-US" dirty="0">
              <a:cs typeface="Calibri"/>
            </a:endParaRPr>
          </a:p>
          <a:p>
            <a:r>
              <a:rPr lang="en-US" dirty="0"/>
              <a:t>• Very high frame rate.</a:t>
            </a:r>
            <a:endParaRPr lang="en-US" dirty="0">
              <a:cs typeface="Calibri"/>
            </a:endParaRPr>
          </a:p>
          <a:p>
            <a:r>
              <a:rPr lang="en-US" dirty="0"/>
              <a:t>• Navigation issues. In an FPS game, the player can simply walk around</a:t>
            </a:r>
            <a:endParaRPr lang="en-US" dirty="0">
              <a:cs typeface="Calibri"/>
            </a:endParaRPr>
          </a:p>
          <a:p>
            <a:r>
              <a:rPr lang="en-US" dirty="0"/>
              <a:t>the game world with the joypad or the WASD keys. In a VR game, a</a:t>
            </a:r>
            <a:endParaRPr lang="en-US" dirty="0">
              <a:cs typeface="Calibri"/>
            </a:endParaRPr>
          </a:p>
          <a:p>
            <a:r>
              <a:rPr lang="en-US" dirty="0"/>
              <a:t>small amount of movement can be realized by the user physically walk-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around in the real world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3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game is defined not by its technology but by its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Gameplay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defined as the overall experience of playing a game.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term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mechanics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pins down this idea a bit more concretely—it is usually defined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set of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govern the interactions between the various entities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 designs vary widely from genre to genre and from game to game.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r-Latn-R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early days of game development, games were largely hard-coded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programmers.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amount of game content is growing faster than team size.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resources are often a production bottleneck because high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talent is limited and expensive and because engineers tend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produce content much more slowly than artists and game designers (due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complexities inherent in computer programming). Most teams now believe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it’s a good idea to put at least some of the power to create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into the hands of the folks responsible for producing that content—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namely the designers and the artists.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Data-driven architectures can improve team efficiency by fully leveraging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staff members to their fullest potential and by taking some of the heat off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engineering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9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function is called at program startup after </a:t>
            </a:r>
            <a:r>
              <a:rPr lang="en-US" dirty="0">
                <a:hlinkClick r:id="rId3"/>
              </a:rPr>
              <a:t>initialization</a:t>
            </a:r>
            <a:r>
              <a:rPr lang="en-US" dirty="0"/>
              <a:t> of the non-local objects with static </a:t>
            </a:r>
            <a:r>
              <a:rPr lang="en-US" dirty="0">
                <a:hlinkClick r:id="rId4"/>
              </a:rPr>
              <a:t>storage duration</a:t>
            </a:r>
            <a:r>
              <a:rPr lang="en-US" dirty="0"/>
              <a:t>. It is the designated entry point to a program that is executed in </a:t>
            </a:r>
            <a:r>
              <a:rPr lang="en-US" i="1" dirty="0"/>
              <a:t>hosted</a:t>
            </a:r>
            <a:r>
              <a:rPr lang="en-US" dirty="0"/>
              <a:t> environment (that is, with an operating system). The entry points to </a:t>
            </a:r>
            <a:r>
              <a:rPr lang="en-US" i="1" dirty="0"/>
              <a:t>freestanding</a:t>
            </a:r>
            <a:r>
              <a:rPr lang="en-US" dirty="0"/>
              <a:t> programs (boot loaders, OS kernels, </a:t>
            </a:r>
            <a:r>
              <a:rPr lang="en-US" dirty="0" err="1"/>
              <a:t>etc</a:t>
            </a:r>
            <a:r>
              <a:rPr lang="en-US" dirty="0"/>
              <a:t>) are implementation-defined. 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ctor-of-bool/pitchfor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ignore.io/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ditionalhttps:/youtu.be/dOfucXtyEs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49EE60-E4E9-491E-B3A2-6D0F1186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3034212"/>
            <a:ext cx="2305280" cy="7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343" b="43755"/>
          <a:stretch/>
        </p:blipFill>
        <p:spPr>
          <a:xfrm>
            <a:off x="729053" y="922097"/>
            <a:ext cx="10733893" cy="5683926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AC38F-67A0-465B-9BF3-79A1CFDD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0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3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83961"/>
          <a:stretch/>
        </p:blipFill>
        <p:spPr>
          <a:xfrm>
            <a:off x="1197164" y="2386263"/>
            <a:ext cx="9797672" cy="2085474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309DC4-AEFC-4F71-99DC-EB094F85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77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2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E6D2B9-FAD7-4D98-98EE-B0EA1DAF2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51" y="1074696"/>
            <a:ext cx="6024898" cy="470860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8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"/>
              </a:rPr>
              <a:t>Arhitektura naše igre</a:t>
            </a:r>
            <a:endParaRPr lang="en-US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1ABDD-0F88-4F1D-BC16-7E18ECF2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Graphic 5" descr="Puzzle">
            <a:extLst>
              <a:ext uri="{FF2B5EF4-FFF2-40B4-BE49-F238E27FC236}">
                <a16:creationId xmlns:a16="http://schemas.microsoft.com/office/drawing/2014/main" id="{FA53DB6C-8684-4E37-AAED-56C076E5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Razvoj u Windowsu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Visual Studio 2019</a:t>
            </a:r>
            <a:endParaRPr lang="en-US"/>
          </a:p>
          <a:p>
            <a:pPr indent="-305435"/>
            <a:endParaRPr lang="sr-Latn-RS" dirty="0">
              <a:latin typeface="Calibri"/>
              <a:cs typeface="Calibri"/>
            </a:endParaRPr>
          </a:p>
          <a:p>
            <a:pPr indent="-305435"/>
            <a:r>
              <a:rPr lang="sr-Latn-RS" dirty="0">
                <a:latin typeface="Calibri"/>
                <a:cs typeface="Calibri"/>
              </a:rPr>
              <a:t>git</a:t>
            </a: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Organizacija projekta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9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8442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Organizacija projekta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10866"/>
            <a:ext cx="10353762" cy="5578692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Pitchfork -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https://github.com/vector-of-bool/pitchfork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engine/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src/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system2/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extern/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lib1/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lib2/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game/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src/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system2/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build/ &amp; temp/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Not managed by git, results of the build process go here</a:t>
            </a:r>
          </a:p>
        </p:txBody>
      </p:sp>
    </p:spTree>
    <p:extLst>
      <p:ext uri="{BB962C8B-B14F-4D97-AF65-F5344CB8AC3E}">
        <p14:creationId xmlns:p14="http://schemas.microsoft.com/office/powerpoint/2010/main" val="357828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 for Windows: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https://gitforwindows.org/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http://gitignore.io/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GitHub / GitLab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Initial commit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2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Šta vi očekujete od ovog kursa?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5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552DB-7FB2-43E4-B456-56AAA1685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96"/>
          <a:stretch/>
        </p:blipFill>
        <p:spPr>
          <a:xfrm>
            <a:off x="4552950" y="0"/>
            <a:ext cx="763904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sr-Latn-RS" sz="2800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Creating a new project &amp; solution</a:t>
            </a:r>
          </a:p>
          <a:p>
            <a:pPr lvl="1"/>
            <a:r>
              <a:rPr lang="sr-Latn-R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Console application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Windows desktop application</a:t>
            </a:r>
          </a:p>
          <a:p>
            <a:pPr lvl="1"/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8081-035B-4163-8B6D-33F32A2373AA}"/>
              </a:ext>
            </a:extLst>
          </p:cNvPr>
          <p:cNvSpPr txBox="1"/>
          <p:nvPr/>
        </p:nvSpPr>
        <p:spPr>
          <a:xfrm>
            <a:off x="6096000" y="3154290"/>
            <a:ext cx="94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 igre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CE020-B883-47DF-B938-AEE32E21E941}"/>
              </a:ext>
            </a:extLst>
          </p:cNvPr>
          <p:cNvSpPr txBox="1"/>
          <p:nvPr/>
        </p:nvSpPr>
        <p:spPr>
          <a:xfrm>
            <a:off x="5996238" y="1700265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 biblioteke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D5E83-D23A-4885-8E87-74C5928AF6F4}"/>
              </a:ext>
            </a:extLst>
          </p:cNvPr>
          <p:cNvSpPr txBox="1"/>
          <p:nvPr/>
        </p:nvSpPr>
        <p:spPr>
          <a:xfrm>
            <a:off x="6096000" y="2404599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Putanja na disku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63BCC-9FEE-4278-A3F9-622779F2C0DB}"/>
              </a:ext>
            </a:extLst>
          </p:cNvPr>
          <p:cNvSpPr txBox="1"/>
          <p:nvPr/>
        </p:nvSpPr>
        <p:spPr>
          <a:xfrm>
            <a:off x="5087257" y="1703614"/>
            <a:ext cx="947058" cy="276999"/>
          </a:xfrm>
          <a:prstGeom prst="rect">
            <a:avLst/>
          </a:prstGeom>
          <a:solidFill>
            <a:srgbClr val="3A393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Calibri"/>
                <a:cs typeface="Calibri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91767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743" y="200526"/>
            <a:ext cx="597807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00E47F43-F797-45EA-A343-2BEADF0F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0593B-C647-401D-BD98-824A5C45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58" y="1710085"/>
            <a:ext cx="6141734" cy="42356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7B0142-4B20-48E4-BF4C-0D73B413ADAA}"/>
              </a:ext>
            </a:extLst>
          </p:cNvPr>
          <p:cNvSpPr/>
          <p:nvPr/>
        </p:nvSpPr>
        <p:spPr>
          <a:xfrm>
            <a:off x="6477000" y="2000251"/>
            <a:ext cx="1792705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A2F56A-23F8-469D-96FE-203D15D8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27748"/>
            <a:ext cx="4725005" cy="4908884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All Configurations</a:t>
            </a:r>
          </a:p>
          <a:p>
            <a:pPr lvl="1"/>
            <a:r>
              <a:rPr lang="sr-Latn-RS" dirty="0"/>
              <a:t>Debug</a:t>
            </a:r>
          </a:p>
          <a:p>
            <a:pPr lvl="1"/>
            <a:r>
              <a:rPr lang="sr-Latn-RS" dirty="0"/>
              <a:t>Release</a:t>
            </a:r>
          </a:p>
          <a:p>
            <a:pPr lvl="1"/>
            <a:r>
              <a:rPr lang="sr-Latn-RS" dirty="0"/>
              <a:t>???</a:t>
            </a:r>
          </a:p>
          <a:p>
            <a:r>
              <a:rPr lang="sr-Latn-RS" dirty="0"/>
              <a:t>Platform</a:t>
            </a:r>
          </a:p>
          <a:p>
            <a:pPr lvl="1"/>
            <a:r>
              <a:rPr lang="sr-Latn-RS" dirty="0"/>
              <a:t>Win32</a:t>
            </a:r>
          </a:p>
          <a:p>
            <a:pPr lvl="1"/>
            <a:r>
              <a:rPr lang="sr-Latn-RS" dirty="0"/>
              <a:t>x64</a:t>
            </a:r>
          </a:p>
          <a:p>
            <a:pPr lvl="1"/>
            <a:r>
              <a:rPr lang="sr-Latn-RS" dirty="0"/>
              <a:t>🎮</a:t>
            </a:r>
          </a:p>
          <a:p>
            <a:r>
              <a:rPr lang="sr-Latn-RS" dirty="0"/>
              <a:t>Configuration Type</a:t>
            </a:r>
          </a:p>
          <a:p>
            <a:pPr lvl="1"/>
            <a:r>
              <a:rPr lang="sr-Latn-RS" dirty="0"/>
              <a:t>Executable</a:t>
            </a:r>
          </a:p>
          <a:p>
            <a:pPr lvl="1"/>
            <a:r>
              <a:rPr lang="sr-Latn-RS" dirty="0"/>
              <a:t>Static library</a:t>
            </a:r>
          </a:p>
          <a:p>
            <a:pPr lvl="1"/>
            <a:r>
              <a:rPr lang="sr-Latn-RS" dirty="0"/>
              <a:t>Dynamic library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C27E6C-C6BC-46BA-8081-E8AF001A9A64}"/>
              </a:ext>
            </a:extLst>
          </p:cNvPr>
          <p:cNvSpPr/>
          <p:nvPr/>
        </p:nvSpPr>
        <p:spPr>
          <a:xfrm>
            <a:off x="8269705" y="2000251"/>
            <a:ext cx="2245895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9CC224-D4FC-49FD-A546-89851F1EF147}"/>
              </a:ext>
            </a:extLst>
          </p:cNvPr>
          <p:cNvSpPr/>
          <p:nvPr/>
        </p:nvSpPr>
        <p:spPr>
          <a:xfrm>
            <a:off x="7487653" y="2881060"/>
            <a:ext cx="2610852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30524F-5D1C-413F-A1DB-D76729D9FFA9}"/>
              </a:ext>
            </a:extLst>
          </p:cNvPr>
          <p:cNvSpPr/>
          <p:nvPr/>
        </p:nvSpPr>
        <p:spPr>
          <a:xfrm>
            <a:off x="7487653" y="2465702"/>
            <a:ext cx="4150894" cy="487809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036ED7-FF35-4C60-AE12-9F3A00E04CEF}"/>
              </a:ext>
            </a:extLst>
          </p:cNvPr>
          <p:cNvSpPr/>
          <p:nvPr/>
        </p:nvSpPr>
        <p:spPr>
          <a:xfrm>
            <a:off x="7487653" y="3319332"/>
            <a:ext cx="3247403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uiExpand="1" build="p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sr-Latn-RS" sz="2800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Nije obavezno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Ne mora stalno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Poboljšava kvalitet života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Code Analysis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Rules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Clang-Tidy</a:t>
            </a:r>
          </a:p>
          <a:p>
            <a:pPr lvl="1"/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90A1-E7D1-444B-9F68-69894352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06" y="785443"/>
            <a:ext cx="743053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latin typeface="Calibri"/>
                <a:cs typeface="Calibri"/>
              </a:rPr>
              <a:t>Coding Style</a:t>
            </a:r>
            <a:endParaRPr lang="en-US" sz="3600" dirty="0"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 lnSpcReduction="10000"/>
          </a:bodyPr>
          <a:lstStyle/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Klase u Pascal Case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: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MyClass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Funkcije i varijable u camelCase: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myMethod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Konstante u allcaps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: const double PI=3.14159265358979323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Atributi/članovi klase imaju prefiks m_: m_width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Argumenti funkcija imaju sufiks: _: width_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Svaki blok koda mora biti između {  }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Trudimo se da sve što može bude const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Koristimo auto kad ima smisla</a:t>
            </a: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Konzistentnost je najbitnija</a:t>
            </a:r>
          </a:p>
        </p:txBody>
      </p:sp>
    </p:spTree>
    <p:extLst>
      <p:ext uri="{BB962C8B-B14F-4D97-AF65-F5344CB8AC3E}">
        <p14:creationId xmlns:p14="http://schemas.microsoft.com/office/powerpoint/2010/main" val="10677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>
                <a:latin typeface="Calibri"/>
                <a:cs typeface="Calibri"/>
              </a:rPr>
              <a:t>main</a:t>
            </a:r>
            <a:endParaRPr lang="en-US" sz="3600"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Entry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point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u program</a:t>
            </a: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wmain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WinMain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wWinMain</a:t>
            </a:r>
            <a:endParaRPr lang="sr-Latn-RS" err="1"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()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{ ...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} 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(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 argc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,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char *argv[]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)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{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 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...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 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}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Domaći zadatak: </a:t>
            </a:r>
            <a:r>
              <a:rPr lang="sr-Latn-RS" err="1">
                <a:latin typeface="Calibri"/>
                <a:cs typeface="Calibri"/>
              </a:rPr>
              <a:t>CppCon</a:t>
            </a:r>
            <a:r>
              <a:rPr lang="sr-Latn-RS">
                <a:latin typeface="Calibri"/>
                <a:cs typeface="Calibri"/>
              </a:rPr>
              <a:t> 2018: </a:t>
            </a:r>
            <a:r>
              <a:rPr lang="sr-Latn-RS" err="1">
                <a:latin typeface="Calibri"/>
                <a:cs typeface="Calibri"/>
              </a:rPr>
              <a:t>Matt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Godbolt</a:t>
            </a:r>
            <a:r>
              <a:rPr lang="sr-Latn-RS">
                <a:latin typeface="Calibri"/>
                <a:cs typeface="Calibri"/>
              </a:rPr>
              <a:t> “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Bits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Between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Bits</a:t>
            </a:r>
            <a:r>
              <a:rPr lang="sr-Latn-RS">
                <a:latin typeface="Calibri"/>
                <a:cs typeface="Calibri"/>
              </a:rPr>
              <a:t>: </a:t>
            </a:r>
            <a:r>
              <a:rPr lang="sr-Latn-RS" err="1">
                <a:latin typeface="Calibri"/>
                <a:cs typeface="Calibri"/>
              </a:rPr>
              <a:t>How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We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Get</a:t>
            </a:r>
            <a:r>
              <a:rPr lang="sr-Latn-RS">
                <a:latin typeface="Calibri"/>
                <a:cs typeface="Calibri"/>
              </a:rPr>
              <a:t> to </a:t>
            </a:r>
            <a:r>
              <a:rPr lang="sr-Latn-RS" err="1">
                <a:latin typeface="Calibri"/>
                <a:cs typeface="Calibri"/>
              </a:rPr>
              <a:t>main</a:t>
            </a:r>
            <a:r>
              <a:rPr lang="sr-Latn-RS">
                <a:latin typeface="Calibri"/>
                <a:cs typeface="Calibri"/>
              </a:rPr>
              <a:t>()” </a:t>
            </a:r>
            <a:r>
              <a:rPr lang="sr-Latn-RS">
                <a:latin typeface="Calibri"/>
                <a:cs typeface="Calibri"/>
                <a:hlinkClick r:id="rId4"/>
              </a:rPr>
              <a:t>https://youtu.be/dOfucXtyEsU</a:t>
            </a:r>
            <a:r>
              <a:rPr lang="sr-Latn-RS">
                <a:latin typeface="Calibri"/>
                <a:cs typeface="Calibri"/>
              </a:rPr>
              <a:t> 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80" lvl="1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latin typeface="Calibri"/>
                <a:cs typeface="Calibri"/>
              </a:rPr>
              <a:t>Na sledećem času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Pravimo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Logger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Pravimo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Application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Layer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, razdvajamo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Engine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i Game</a:t>
            </a:r>
            <a:endParaRPr lang="sr-Latn-RS" dirty="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9580" lvl="1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0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BAE63-3940-4ECE-8D34-91A70981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Pravićemo video igre „od nule“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timovima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Koristićemo C++ i spoljne biblioteke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Windowsu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Nije potrebno prethodno znanje grafike ili rada u Windowsu</a:t>
            </a:r>
          </a:p>
        </p:txBody>
      </p:sp>
    </p:spTree>
    <p:extLst>
      <p:ext uri="{BB962C8B-B14F-4D97-AF65-F5344CB8AC3E}">
        <p14:creationId xmlns:p14="http://schemas.microsoft.com/office/powerpoint/2010/main" val="170416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Programiranje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Razvoj igara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90ih su programeri bili apsolutno dominantni u industriji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Danas su timovi mnogo veći i specijalizovaniji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Sad postoje alati koji omogućavaju pravljenje igara bez ikakvog znanja programiranja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Postoje pozicije u timovima koje programiraju, ali nisu programeri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Technical artist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Technical game designer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9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8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F04CA-A954-426E-963C-7B81617C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sr-Latn-RS" sz="6000" dirty="0">
                <a:latin typeface="Calibri" panose="020F0502020204030204" pitchFamily="34" charset="0"/>
                <a:cs typeface="Calibri" panose="020F0502020204030204" pitchFamily="34" charset="0"/>
              </a:rPr>
              <a:t>Tipovi programera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7B2A640A-AA3D-437A-9ECD-0004AE3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401053"/>
            <a:ext cx="5049763" cy="6079958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Graphics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Physics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3C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2632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E9AF7-3374-458A-AAC5-5A2E5AB5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Specifičnosti programiranja video igara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5704-186A-4FC3-BEE4-B7DE883A2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40995"/>
            <a:ext cx="5060497" cy="405875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Cool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Dress code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Umetnost koliko i tehnologija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Direktan feedback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Nove igračke*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Najnovije tehnologije*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BE16ED-E44A-46A4-8967-3CC00B97C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940995"/>
            <a:ext cx="5064665" cy="405875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Crunch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Prilično težak posao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Javni rokovi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Direktan feedback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Kako se programira zabava?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3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Programerski alati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8595"/>
            <a:ext cx="10353762" cy="4594702"/>
          </a:xfrm>
        </p:spPr>
        <p:txBody>
          <a:bodyPr>
            <a:normAutofit/>
          </a:bodyPr>
          <a:lstStyle/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Engleski jezik</a:t>
            </a:r>
            <a:endParaRPr lang="en-US" dirty="0"/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Version control (Perforce, SVN, 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Programski jezik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, Lua, C#, Python)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Compiler + Linker (</a:t>
            </a:r>
            <a:r>
              <a:rPr lang="sr-Latn-RS" sz="24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MSVC</a:t>
            </a:r>
            <a:r>
              <a:rPr lang="sr-Latn-R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, Clang, GCC)</a:t>
            </a:r>
            <a:endParaRPr lang="sr-Latn-RS" sz="2400" dirty="0">
              <a:latin typeface="Calibri"/>
              <a:cs typeface="Calibri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IDE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Visual Studio, 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PyCharm, Eclipse, vim)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Profiling tools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, GPU, Memory)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Code analysis (clang-tidy, Coverity, UBSAN, ASAN, C++ Lifetime Profile)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CI/CD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Task management (Jira, Trello)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Arhitektura video igre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1A7438-BD82-43FC-80D1-A762324AD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9215" y="1592463"/>
            <a:ext cx="9380710" cy="4293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A912E-1B9F-4523-8412-45610D415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 t="15013" r="2811" b="6702"/>
          <a:stretch/>
        </p:blipFill>
        <p:spPr>
          <a:xfrm>
            <a:off x="3196296" y="2245895"/>
            <a:ext cx="5522587" cy="1077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93C8F-5F10-4348-9166-33D43C8B8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13" y="3741588"/>
            <a:ext cx="3313856" cy="109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E926-2D04-4D10-A14B-D9B7EF02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67526"/>
            <a:ext cx="3368578" cy="668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6D6E7-3EFE-4CA5-8AA6-9D5AB5AF6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855" y="3967526"/>
            <a:ext cx="2875654" cy="780217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908F8DB-D6CD-4D8D-819F-B2F0F6C00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560" y="6559044"/>
            <a:ext cx="45728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Mike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McShaffry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and David Graham. 2012.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Coding Complete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(4th. ed.).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1988</Words>
  <Application>Microsoft Office PowerPoint</Application>
  <PresentationFormat>Widescreen</PresentationFormat>
  <Paragraphs>284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Ubisoft Sans</vt:lpstr>
      <vt:lpstr>Calibri</vt:lpstr>
      <vt:lpstr>Calisto MT</vt:lpstr>
      <vt:lpstr>Arial Unicode MS</vt:lpstr>
      <vt:lpstr>Arial</vt:lpstr>
      <vt:lpstr>Wingdings 2</vt:lpstr>
      <vt:lpstr>Ubisoft Sans Bold</vt:lpstr>
      <vt:lpstr>Consolas</vt:lpstr>
      <vt:lpstr>Slate</vt:lpstr>
      <vt:lpstr>GAME PROGRAMMING IN C++</vt:lpstr>
      <vt:lpstr>Šta vi očekujete od ovog kursa?</vt:lpstr>
      <vt:lpstr>PowerPoint Presentation</vt:lpstr>
      <vt:lpstr>Kako?</vt:lpstr>
      <vt:lpstr>Programiranje ≠ Razvoj igara</vt:lpstr>
      <vt:lpstr>Tipovi programera</vt:lpstr>
      <vt:lpstr>Specifičnosti programiranja video igara</vt:lpstr>
      <vt:lpstr>Programerski alati</vt:lpstr>
      <vt:lpstr>Arhitektura video igre</vt:lpstr>
      <vt:lpstr>PowerPoint Presentation</vt:lpstr>
      <vt:lpstr>Engine</vt:lpstr>
      <vt:lpstr>PowerPoint Presentation</vt:lpstr>
      <vt:lpstr>Gameplay</vt:lpstr>
      <vt:lpstr>PowerPoint Presentation</vt:lpstr>
      <vt:lpstr>PowerPoint Presentation</vt:lpstr>
      <vt:lpstr>Arhitektura naše igre</vt:lpstr>
      <vt:lpstr>Razvoj u Windowsu</vt:lpstr>
      <vt:lpstr>Organizacija projekta</vt:lpstr>
      <vt:lpstr>git</vt:lpstr>
      <vt:lpstr>Visual Studio</vt:lpstr>
      <vt:lpstr>Visual Studio</vt:lpstr>
      <vt:lpstr>Visual Studio</vt:lpstr>
      <vt:lpstr>Coding Style</vt:lpstr>
      <vt:lpstr>main</vt:lpstr>
      <vt:lpstr>Na sledećem času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Nikola Sobajic</dc:creator>
  <cp:lastModifiedBy>Nikola Šobajić</cp:lastModifiedBy>
  <cp:revision>176</cp:revision>
  <dcterms:created xsi:type="dcterms:W3CDTF">2020-02-02T14:05:11Z</dcterms:created>
  <dcterms:modified xsi:type="dcterms:W3CDTF">2020-02-12T21:49:02Z</dcterms:modified>
</cp:coreProperties>
</file>